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6" r:id="rId4"/>
  </p:sldMasterIdLst>
  <p:notesMasterIdLst>
    <p:notesMasterId r:id="rId27"/>
  </p:notesMasterIdLst>
  <p:handoutMasterIdLst>
    <p:handoutMasterId r:id="rId28"/>
  </p:handoutMasterIdLst>
  <p:sldIdLst>
    <p:sldId id="266" r:id="rId5"/>
    <p:sldId id="289" r:id="rId6"/>
    <p:sldId id="288" r:id="rId7"/>
    <p:sldId id="287" r:id="rId8"/>
    <p:sldId id="285" r:id="rId9"/>
    <p:sldId id="286" r:id="rId10"/>
    <p:sldId id="290" r:id="rId11"/>
    <p:sldId id="282" r:id="rId12"/>
    <p:sldId id="292" r:id="rId13"/>
    <p:sldId id="258" r:id="rId14"/>
    <p:sldId id="284" r:id="rId15"/>
    <p:sldId id="283" r:id="rId16"/>
    <p:sldId id="270" r:id="rId17"/>
    <p:sldId id="273" r:id="rId18"/>
    <p:sldId id="274" r:id="rId19"/>
    <p:sldId id="275" r:id="rId20"/>
    <p:sldId id="276" r:id="rId21"/>
    <p:sldId id="278" r:id="rId22"/>
    <p:sldId id="279" r:id="rId23"/>
    <p:sldId id="280" r:id="rId24"/>
    <p:sldId id="281" r:id="rId25"/>
    <p:sldId id="29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EE1A59-3FC4-48AD-8821-DC9845D6929E}" v="104" dt="2023-04-27T01:44:24.412"/>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41" autoAdjust="0"/>
  </p:normalViewPr>
  <p:slideViewPr>
    <p:cSldViewPr snapToGrid="0" showGuides="1">
      <p:cViewPr varScale="1">
        <p:scale>
          <a:sx n="90" d="100"/>
          <a:sy n="90" d="100"/>
        </p:scale>
        <p:origin x="72" y="-90"/>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190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kinnavy" userId="f2e9dd1284ea9429" providerId="LiveId" clId="{82EE1A59-3FC4-48AD-8821-DC9845D6929E}"/>
    <pc:docChg chg="undo custSel modSld modMainMaster">
      <pc:chgData name="mike kinnavy" userId="f2e9dd1284ea9429" providerId="LiveId" clId="{82EE1A59-3FC4-48AD-8821-DC9845D6929E}" dt="2023-04-27T01:44:46.023" v="318" actId="1076"/>
      <pc:docMkLst>
        <pc:docMk/>
      </pc:docMkLst>
      <pc:sldChg chg="modSp">
        <pc:chgData name="mike kinnavy" userId="f2e9dd1284ea9429" providerId="LiveId" clId="{82EE1A59-3FC4-48AD-8821-DC9845D6929E}" dt="2023-04-25T16:47:25.069" v="44" actId="207"/>
        <pc:sldMkLst>
          <pc:docMk/>
          <pc:sldMk cId="2023535584" sldId="258"/>
        </pc:sldMkLst>
        <pc:spChg chg="mod">
          <ac:chgData name="mike kinnavy" userId="f2e9dd1284ea9429" providerId="LiveId" clId="{82EE1A59-3FC4-48AD-8821-DC9845D6929E}" dt="2023-04-25T16:47:20.671" v="43" actId="207"/>
          <ac:spMkLst>
            <pc:docMk/>
            <pc:sldMk cId="2023535584" sldId="258"/>
            <ac:spMk id="2" creationId="{64F79B87-4AA7-436A-A28E-213168C1C67B}"/>
          </ac:spMkLst>
        </pc:spChg>
        <pc:spChg chg="mod">
          <ac:chgData name="mike kinnavy" userId="f2e9dd1284ea9429" providerId="LiveId" clId="{82EE1A59-3FC4-48AD-8821-DC9845D6929E}" dt="2023-04-25T16:43:15.275" v="3"/>
          <ac:spMkLst>
            <pc:docMk/>
            <pc:sldMk cId="2023535584" sldId="258"/>
            <ac:spMk id="4" creationId="{9DFFC05B-6738-42DC-8BE6-C9279D17A4F6}"/>
          </ac:spMkLst>
        </pc:spChg>
        <pc:spChg chg="mod">
          <ac:chgData name="mike kinnavy" userId="f2e9dd1284ea9429" providerId="LiveId" clId="{82EE1A59-3FC4-48AD-8821-DC9845D6929E}" dt="2023-04-25T16:47:25.069" v="44" actId="207"/>
          <ac:spMkLst>
            <pc:docMk/>
            <pc:sldMk cId="2023535584" sldId="258"/>
            <ac:spMk id="24" creationId="{DA95CB00-346A-4BCB-AB0E-28FBDAD2E1ED}"/>
          </ac:spMkLst>
        </pc:spChg>
        <pc:picChg chg="mod">
          <ac:chgData name="mike kinnavy" userId="f2e9dd1284ea9429" providerId="LiveId" clId="{82EE1A59-3FC4-48AD-8821-DC9845D6929E}" dt="2023-04-25T16:43:15.275" v="3"/>
          <ac:picMkLst>
            <pc:docMk/>
            <pc:sldMk cId="2023535584" sldId="258"/>
            <ac:picMk id="13" creationId="{9FB4E07D-21BE-B72A-A8A4-48A1897211A5}"/>
          </ac:picMkLst>
        </pc:picChg>
      </pc:sldChg>
      <pc:sldChg chg="addSp delSp modSp mod">
        <pc:chgData name="mike kinnavy" userId="f2e9dd1284ea9429" providerId="LiveId" clId="{82EE1A59-3FC4-48AD-8821-DC9845D6929E}" dt="2023-04-25T17:51:27.692" v="203" actId="1076"/>
        <pc:sldMkLst>
          <pc:docMk/>
          <pc:sldMk cId="1650012627" sldId="266"/>
        </pc:sldMkLst>
        <pc:spChg chg="mod">
          <ac:chgData name="mike kinnavy" userId="f2e9dd1284ea9429" providerId="LiveId" clId="{82EE1A59-3FC4-48AD-8821-DC9845D6929E}" dt="2023-04-25T16:49:57.048" v="76" actId="113"/>
          <ac:spMkLst>
            <pc:docMk/>
            <pc:sldMk cId="1650012627" sldId="266"/>
            <ac:spMk id="2" creationId="{0264C9CC-E38A-467A-8F1C-459375F5EDFF}"/>
          </ac:spMkLst>
        </pc:spChg>
        <pc:spChg chg="mod">
          <ac:chgData name="mike kinnavy" userId="f2e9dd1284ea9429" providerId="LiveId" clId="{82EE1A59-3FC4-48AD-8821-DC9845D6929E}" dt="2023-04-25T16:44:12.301" v="12" actId="14100"/>
          <ac:spMkLst>
            <pc:docMk/>
            <pc:sldMk cId="1650012627" sldId="266"/>
            <ac:spMk id="6" creationId="{CDD6760C-D868-43F4-99FB-1B78C91F8FE1}"/>
          </ac:spMkLst>
        </pc:spChg>
        <pc:picChg chg="add del mod">
          <ac:chgData name="mike kinnavy" userId="f2e9dd1284ea9429" providerId="LiveId" clId="{82EE1A59-3FC4-48AD-8821-DC9845D6929E}" dt="2023-04-25T17:43:09.202" v="170" actId="478"/>
          <ac:picMkLst>
            <pc:docMk/>
            <pc:sldMk cId="1650012627" sldId="266"/>
            <ac:picMk id="5" creationId="{EB3CD96D-83A5-B807-63F1-4F70C3E736B4}"/>
          </ac:picMkLst>
        </pc:picChg>
        <pc:picChg chg="add del">
          <ac:chgData name="mike kinnavy" userId="f2e9dd1284ea9429" providerId="LiveId" clId="{82EE1A59-3FC4-48AD-8821-DC9845D6929E}" dt="2023-04-25T17:43:13.452" v="172" actId="478"/>
          <ac:picMkLst>
            <pc:docMk/>
            <pc:sldMk cId="1650012627" sldId="266"/>
            <ac:picMk id="8" creationId="{B089AC2F-E080-19A9-FA5E-5001A7D7771E}"/>
          </ac:picMkLst>
        </pc:picChg>
        <pc:picChg chg="mod">
          <ac:chgData name="mike kinnavy" userId="f2e9dd1284ea9429" providerId="LiveId" clId="{82EE1A59-3FC4-48AD-8821-DC9845D6929E}" dt="2023-04-25T17:50:57.964" v="193" actId="1076"/>
          <ac:picMkLst>
            <pc:docMk/>
            <pc:sldMk cId="1650012627" sldId="266"/>
            <ac:picMk id="9" creationId="{A6F27499-0D2B-7486-EA62-B2DCE6CD0BB5}"/>
          </ac:picMkLst>
        </pc:picChg>
        <pc:picChg chg="add del mod">
          <ac:chgData name="mike kinnavy" userId="f2e9dd1284ea9429" providerId="LiveId" clId="{82EE1A59-3FC4-48AD-8821-DC9845D6929E}" dt="2023-04-25T17:43:36.290" v="175" actId="478"/>
          <ac:picMkLst>
            <pc:docMk/>
            <pc:sldMk cId="1650012627" sldId="266"/>
            <ac:picMk id="11" creationId="{22D74567-D75B-B12F-2571-7E5D6D3D8DB3}"/>
          </ac:picMkLst>
        </pc:picChg>
        <pc:picChg chg="add del mod">
          <ac:chgData name="mike kinnavy" userId="f2e9dd1284ea9429" providerId="LiveId" clId="{82EE1A59-3FC4-48AD-8821-DC9845D6929E}" dt="2023-04-25T17:46:02.897" v="183" actId="478"/>
          <ac:picMkLst>
            <pc:docMk/>
            <pc:sldMk cId="1650012627" sldId="266"/>
            <ac:picMk id="13" creationId="{E630FEE1-5FA9-5C82-D9E5-FCC345C5A4BA}"/>
          </ac:picMkLst>
        </pc:picChg>
        <pc:picChg chg="add mod">
          <ac:chgData name="mike kinnavy" userId="f2e9dd1284ea9429" providerId="LiveId" clId="{82EE1A59-3FC4-48AD-8821-DC9845D6929E}" dt="2023-04-25T17:51:27.692" v="203" actId="1076"/>
          <ac:picMkLst>
            <pc:docMk/>
            <pc:sldMk cId="1650012627" sldId="266"/>
            <ac:picMk id="15" creationId="{4633BF43-F708-212C-446E-309485A1E610}"/>
          </ac:picMkLst>
        </pc:picChg>
      </pc:sldChg>
      <pc:sldChg chg="modSp">
        <pc:chgData name="mike kinnavy" userId="f2e9dd1284ea9429" providerId="LiveId" clId="{82EE1A59-3FC4-48AD-8821-DC9845D6929E}" dt="2023-04-25T16:48:28.715" v="58" actId="255"/>
        <pc:sldMkLst>
          <pc:docMk/>
          <pc:sldMk cId="2113840733" sldId="270"/>
        </pc:sldMkLst>
        <pc:spChg chg="mod">
          <ac:chgData name="mike kinnavy" userId="f2e9dd1284ea9429" providerId="LiveId" clId="{82EE1A59-3FC4-48AD-8821-DC9845D6929E}" dt="2023-04-25T16:43:15.275" v="3"/>
          <ac:spMkLst>
            <pc:docMk/>
            <pc:sldMk cId="2113840733" sldId="270"/>
            <ac:spMk id="4" creationId="{FD6DFB08-8A98-4B84-945E-34868D1EC0C6}"/>
          </ac:spMkLst>
        </pc:spChg>
        <pc:spChg chg="mod">
          <ac:chgData name="mike kinnavy" userId="f2e9dd1284ea9429" providerId="LiveId" clId="{82EE1A59-3FC4-48AD-8821-DC9845D6929E}" dt="2023-04-25T16:48:28.715" v="58" actId="255"/>
          <ac:spMkLst>
            <pc:docMk/>
            <pc:sldMk cId="2113840733" sldId="270"/>
            <ac:spMk id="18" creationId="{02C96924-14F9-221D-122B-6C41B8194EC6}"/>
          </ac:spMkLst>
        </pc:spChg>
      </pc:sldChg>
      <pc:sldChg chg="modSp mod">
        <pc:chgData name="mike kinnavy" userId="f2e9dd1284ea9429" providerId="LiveId" clId="{82EE1A59-3FC4-48AD-8821-DC9845D6929E}" dt="2023-04-25T17:25:36.363" v="156" actId="1076"/>
        <pc:sldMkLst>
          <pc:docMk/>
          <pc:sldMk cId="2148388861" sldId="273"/>
        </pc:sldMkLst>
        <pc:spChg chg="mod">
          <ac:chgData name="mike kinnavy" userId="f2e9dd1284ea9429" providerId="LiveId" clId="{82EE1A59-3FC4-48AD-8821-DC9845D6929E}" dt="2023-04-25T16:43:15.275" v="3"/>
          <ac:spMkLst>
            <pc:docMk/>
            <pc:sldMk cId="2148388861" sldId="273"/>
            <ac:spMk id="4" creationId="{FD6DFB08-8A98-4B84-945E-34868D1EC0C6}"/>
          </ac:spMkLst>
        </pc:spChg>
        <pc:spChg chg="mod">
          <ac:chgData name="mike kinnavy" userId="f2e9dd1284ea9429" providerId="LiveId" clId="{82EE1A59-3FC4-48AD-8821-DC9845D6929E}" dt="2023-04-25T17:25:36.363" v="156" actId="1076"/>
          <ac:spMkLst>
            <pc:docMk/>
            <pc:sldMk cId="2148388861" sldId="273"/>
            <ac:spMk id="18" creationId="{02C96924-14F9-221D-122B-6C41B8194EC6}"/>
          </ac:spMkLst>
        </pc:spChg>
      </pc:sldChg>
      <pc:sldChg chg="modSp">
        <pc:chgData name="mike kinnavy" userId="f2e9dd1284ea9429" providerId="LiveId" clId="{82EE1A59-3FC4-48AD-8821-DC9845D6929E}" dt="2023-04-25T16:49:11.214" v="66" actId="255"/>
        <pc:sldMkLst>
          <pc:docMk/>
          <pc:sldMk cId="481093820" sldId="274"/>
        </pc:sldMkLst>
        <pc:spChg chg="mod">
          <ac:chgData name="mike kinnavy" userId="f2e9dd1284ea9429" providerId="LiveId" clId="{82EE1A59-3FC4-48AD-8821-DC9845D6929E}" dt="2023-04-25T16:43:15.275" v="3"/>
          <ac:spMkLst>
            <pc:docMk/>
            <pc:sldMk cId="481093820" sldId="274"/>
            <ac:spMk id="4" creationId="{FD6DFB08-8A98-4B84-945E-34868D1EC0C6}"/>
          </ac:spMkLst>
        </pc:spChg>
        <pc:spChg chg="mod">
          <ac:chgData name="mike kinnavy" userId="f2e9dd1284ea9429" providerId="LiveId" clId="{82EE1A59-3FC4-48AD-8821-DC9845D6929E}" dt="2023-04-25T16:49:11.214" v="66" actId="255"/>
          <ac:spMkLst>
            <pc:docMk/>
            <pc:sldMk cId="481093820" sldId="274"/>
            <ac:spMk id="18" creationId="{02C96924-14F9-221D-122B-6C41B8194EC6}"/>
          </ac:spMkLst>
        </pc:spChg>
      </pc:sldChg>
      <pc:sldChg chg="modSp">
        <pc:chgData name="mike kinnavy" userId="f2e9dd1284ea9429" providerId="LiveId" clId="{82EE1A59-3FC4-48AD-8821-DC9845D6929E}" dt="2023-04-25T16:49:19.556" v="68" actId="2711"/>
        <pc:sldMkLst>
          <pc:docMk/>
          <pc:sldMk cId="1063885171" sldId="275"/>
        </pc:sldMkLst>
        <pc:spChg chg="mod">
          <ac:chgData name="mike kinnavy" userId="f2e9dd1284ea9429" providerId="LiveId" clId="{82EE1A59-3FC4-48AD-8821-DC9845D6929E}" dt="2023-04-25T16:43:15.275" v="3"/>
          <ac:spMkLst>
            <pc:docMk/>
            <pc:sldMk cId="1063885171" sldId="275"/>
            <ac:spMk id="4" creationId="{FD6DFB08-8A98-4B84-945E-34868D1EC0C6}"/>
          </ac:spMkLst>
        </pc:spChg>
        <pc:spChg chg="mod">
          <ac:chgData name="mike kinnavy" userId="f2e9dd1284ea9429" providerId="LiveId" clId="{82EE1A59-3FC4-48AD-8821-DC9845D6929E}" dt="2023-04-25T16:49:19.556" v="68" actId="2711"/>
          <ac:spMkLst>
            <pc:docMk/>
            <pc:sldMk cId="1063885171" sldId="275"/>
            <ac:spMk id="18" creationId="{02C96924-14F9-221D-122B-6C41B8194EC6}"/>
          </ac:spMkLst>
        </pc:spChg>
      </pc:sldChg>
      <pc:sldChg chg="modSp">
        <pc:chgData name="mike kinnavy" userId="f2e9dd1284ea9429" providerId="LiveId" clId="{82EE1A59-3FC4-48AD-8821-DC9845D6929E}" dt="2023-04-25T16:49:33.341" v="71" actId="255"/>
        <pc:sldMkLst>
          <pc:docMk/>
          <pc:sldMk cId="2640179392" sldId="276"/>
        </pc:sldMkLst>
        <pc:spChg chg="mod">
          <ac:chgData name="mike kinnavy" userId="f2e9dd1284ea9429" providerId="LiveId" clId="{82EE1A59-3FC4-48AD-8821-DC9845D6929E}" dt="2023-04-25T16:43:15.275" v="3"/>
          <ac:spMkLst>
            <pc:docMk/>
            <pc:sldMk cId="2640179392" sldId="276"/>
            <ac:spMk id="4" creationId="{FD6DFB08-8A98-4B84-945E-34868D1EC0C6}"/>
          </ac:spMkLst>
        </pc:spChg>
        <pc:spChg chg="mod">
          <ac:chgData name="mike kinnavy" userId="f2e9dd1284ea9429" providerId="LiveId" clId="{82EE1A59-3FC4-48AD-8821-DC9845D6929E}" dt="2023-04-25T16:49:33.341" v="71" actId="255"/>
          <ac:spMkLst>
            <pc:docMk/>
            <pc:sldMk cId="2640179392" sldId="276"/>
            <ac:spMk id="18" creationId="{02C96924-14F9-221D-122B-6C41B8194EC6}"/>
          </ac:spMkLst>
        </pc:spChg>
      </pc:sldChg>
      <pc:sldChg chg="delSp modSp">
        <pc:chgData name="mike kinnavy" userId="f2e9dd1284ea9429" providerId="LiveId" clId="{82EE1A59-3FC4-48AD-8821-DC9845D6929E}" dt="2023-04-25T17:25:13.274" v="154" actId="478"/>
        <pc:sldMkLst>
          <pc:docMk/>
          <pc:sldMk cId="1629597221" sldId="278"/>
        </pc:sldMkLst>
        <pc:spChg chg="mod">
          <ac:chgData name="mike kinnavy" userId="f2e9dd1284ea9429" providerId="LiveId" clId="{82EE1A59-3FC4-48AD-8821-DC9845D6929E}" dt="2023-04-25T16:43:15.275" v="3"/>
          <ac:spMkLst>
            <pc:docMk/>
            <pc:sldMk cId="1629597221" sldId="278"/>
            <ac:spMk id="4" creationId="{FD6DFB08-8A98-4B84-945E-34868D1EC0C6}"/>
          </ac:spMkLst>
        </pc:spChg>
        <pc:spChg chg="mod">
          <ac:chgData name="mike kinnavy" userId="f2e9dd1284ea9429" providerId="LiveId" clId="{82EE1A59-3FC4-48AD-8821-DC9845D6929E}" dt="2023-04-25T16:49:46.654" v="74" actId="255"/>
          <ac:spMkLst>
            <pc:docMk/>
            <pc:sldMk cId="1629597221" sldId="278"/>
            <ac:spMk id="18" creationId="{02C96924-14F9-221D-122B-6C41B8194EC6}"/>
          </ac:spMkLst>
        </pc:spChg>
        <pc:picChg chg="del">
          <ac:chgData name="mike kinnavy" userId="f2e9dd1284ea9429" providerId="LiveId" clId="{82EE1A59-3FC4-48AD-8821-DC9845D6929E}" dt="2023-04-25T17:25:13.274" v="154" actId="478"/>
          <ac:picMkLst>
            <pc:docMk/>
            <pc:sldMk cId="1629597221" sldId="278"/>
            <ac:picMk id="2101" creationId="{9D229C5E-9E2A-844D-71D0-59A1EF788025}"/>
          </ac:picMkLst>
        </pc:picChg>
      </pc:sldChg>
      <pc:sldChg chg="modSp mod">
        <pc:chgData name="mike kinnavy" userId="f2e9dd1284ea9429" providerId="LiveId" clId="{82EE1A59-3FC4-48AD-8821-DC9845D6929E}" dt="2023-04-25T17:20:50.859" v="77" actId="207"/>
        <pc:sldMkLst>
          <pc:docMk/>
          <pc:sldMk cId="1337708439" sldId="279"/>
        </pc:sldMkLst>
        <pc:spChg chg="mod">
          <ac:chgData name="mike kinnavy" userId="f2e9dd1284ea9429" providerId="LiveId" clId="{82EE1A59-3FC4-48AD-8821-DC9845D6929E}" dt="2023-04-25T16:43:15.275" v="3"/>
          <ac:spMkLst>
            <pc:docMk/>
            <pc:sldMk cId="1337708439" sldId="279"/>
            <ac:spMk id="4" creationId="{FD6DFB08-8A98-4B84-945E-34868D1EC0C6}"/>
          </ac:spMkLst>
        </pc:spChg>
        <pc:spChg chg="mod">
          <ac:chgData name="mike kinnavy" userId="f2e9dd1284ea9429" providerId="LiveId" clId="{82EE1A59-3FC4-48AD-8821-DC9845D6929E}" dt="2023-04-25T17:20:50.859" v="77" actId="207"/>
          <ac:spMkLst>
            <pc:docMk/>
            <pc:sldMk cId="1337708439" sldId="279"/>
            <ac:spMk id="18" creationId="{02C96924-14F9-221D-122B-6C41B8194EC6}"/>
          </ac:spMkLst>
        </pc:spChg>
      </pc:sldChg>
      <pc:sldChg chg="addSp modSp mod">
        <pc:chgData name="mike kinnavy" userId="f2e9dd1284ea9429" providerId="LiveId" clId="{82EE1A59-3FC4-48AD-8821-DC9845D6929E}" dt="2023-04-25T17:55:58.906" v="269" actId="20577"/>
        <pc:sldMkLst>
          <pc:docMk/>
          <pc:sldMk cId="2954979241" sldId="280"/>
        </pc:sldMkLst>
        <pc:spChg chg="mod">
          <ac:chgData name="mike kinnavy" userId="f2e9dd1284ea9429" providerId="LiveId" clId="{82EE1A59-3FC4-48AD-8821-DC9845D6929E}" dt="2023-04-25T17:27:31.517" v="163" actId="113"/>
          <ac:spMkLst>
            <pc:docMk/>
            <pc:sldMk cId="2954979241" sldId="280"/>
            <ac:spMk id="2" creationId="{0B006064-5EF7-9DDC-875E-019594F7BDAD}"/>
          </ac:spMkLst>
        </pc:spChg>
        <pc:spChg chg="mod">
          <ac:chgData name="mike kinnavy" userId="f2e9dd1284ea9429" providerId="LiveId" clId="{82EE1A59-3FC4-48AD-8821-DC9845D6929E}" dt="2023-04-25T16:43:15.275" v="3"/>
          <ac:spMkLst>
            <pc:docMk/>
            <pc:sldMk cId="2954979241" sldId="280"/>
            <ac:spMk id="4" creationId="{B822EC28-278D-9FAE-0D40-5F203F7A170F}"/>
          </ac:spMkLst>
        </pc:spChg>
        <pc:spChg chg="mod">
          <ac:chgData name="mike kinnavy" userId="f2e9dd1284ea9429" providerId="LiveId" clId="{82EE1A59-3FC4-48AD-8821-DC9845D6929E}" dt="2023-04-25T17:53:15.128" v="212" actId="20577"/>
          <ac:spMkLst>
            <pc:docMk/>
            <pc:sldMk cId="2954979241" sldId="280"/>
            <ac:spMk id="5" creationId="{17CCD148-FDFD-E9E5-EFF5-3D8FB41EF24D}"/>
          </ac:spMkLst>
        </pc:spChg>
        <pc:spChg chg="add mod">
          <ac:chgData name="mike kinnavy" userId="f2e9dd1284ea9429" providerId="LiveId" clId="{82EE1A59-3FC4-48AD-8821-DC9845D6929E}" dt="2023-04-25T17:55:58.906" v="269" actId="20577"/>
          <ac:spMkLst>
            <pc:docMk/>
            <pc:sldMk cId="2954979241" sldId="280"/>
            <ac:spMk id="6" creationId="{5EFC9533-FF61-806E-F3AC-E669FE5876AA}"/>
          </ac:spMkLst>
        </pc:spChg>
        <pc:spChg chg="mod">
          <ac:chgData name="mike kinnavy" userId="f2e9dd1284ea9429" providerId="LiveId" clId="{82EE1A59-3FC4-48AD-8821-DC9845D6929E}" dt="2023-04-25T17:21:28.712" v="86" actId="27636"/>
          <ac:spMkLst>
            <pc:docMk/>
            <pc:sldMk cId="2954979241" sldId="280"/>
            <ac:spMk id="8" creationId="{3DEE305D-B1A0-0D5C-CE57-286C59453F4F}"/>
          </ac:spMkLst>
        </pc:spChg>
        <pc:picChg chg="add mod">
          <ac:chgData name="mike kinnavy" userId="f2e9dd1284ea9429" providerId="LiveId" clId="{82EE1A59-3FC4-48AD-8821-DC9845D6929E}" dt="2023-04-25T17:53:10.929" v="211" actId="14100"/>
          <ac:picMkLst>
            <pc:docMk/>
            <pc:sldMk cId="2954979241" sldId="280"/>
            <ac:picMk id="3" creationId="{252A39E2-B8F1-BAEC-2F96-FBA095178B39}"/>
          </ac:picMkLst>
        </pc:picChg>
        <pc:picChg chg="mod">
          <ac:chgData name="mike kinnavy" userId="f2e9dd1284ea9429" providerId="LiveId" clId="{82EE1A59-3FC4-48AD-8821-DC9845D6929E}" dt="2023-04-25T17:21:31.195" v="87" actId="14100"/>
          <ac:picMkLst>
            <pc:docMk/>
            <pc:sldMk cId="2954979241" sldId="280"/>
            <ac:picMk id="7" creationId="{00000000-0008-0000-0200-000004000000}"/>
          </ac:picMkLst>
        </pc:picChg>
      </pc:sldChg>
      <pc:sldChg chg="modSp mod">
        <pc:chgData name="mike kinnavy" userId="f2e9dd1284ea9429" providerId="LiveId" clId="{82EE1A59-3FC4-48AD-8821-DC9845D6929E}" dt="2023-04-25T17:27:38.823" v="164" actId="113"/>
        <pc:sldMkLst>
          <pc:docMk/>
          <pc:sldMk cId="2850720002" sldId="281"/>
        </pc:sldMkLst>
        <pc:spChg chg="mod">
          <ac:chgData name="mike kinnavy" userId="f2e9dd1284ea9429" providerId="LiveId" clId="{82EE1A59-3FC4-48AD-8821-DC9845D6929E}" dt="2023-04-25T17:27:38.823" v="164" actId="113"/>
          <ac:spMkLst>
            <pc:docMk/>
            <pc:sldMk cId="2850720002" sldId="281"/>
            <ac:spMk id="2" creationId="{0E75E359-7B45-A40A-C437-01ADD3C9FEAE}"/>
          </ac:spMkLst>
        </pc:spChg>
        <pc:spChg chg="mod">
          <ac:chgData name="mike kinnavy" userId="f2e9dd1284ea9429" providerId="LiveId" clId="{82EE1A59-3FC4-48AD-8821-DC9845D6929E}" dt="2023-04-25T16:43:15.275" v="3"/>
          <ac:spMkLst>
            <pc:docMk/>
            <pc:sldMk cId="2850720002" sldId="281"/>
            <ac:spMk id="4" creationId="{FD6DFB08-8A98-4B84-945E-34868D1EC0C6}"/>
          </ac:spMkLst>
        </pc:spChg>
        <pc:spChg chg="mod">
          <ac:chgData name="mike kinnavy" userId="f2e9dd1284ea9429" providerId="LiveId" clId="{82EE1A59-3FC4-48AD-8821-DC9845D6929E}" dt="2023-04-25T17:22:23.850" v="95" actId="1076"/>
          <ac:spMkLst>
            <pc:docMk/>
            <pc:sldMk cId="2850720002" sldId="281"/>
            <ac:spMk id="18" creationId="{02C96924-14F9-221D-122B-6C41B8194EC6}"/>
          </ac:spMkLst>
        </pc:spChg>
      </pc:sldChg>
      <pc:sldChg chg="addSp delSp modSp mod">
        <pc:chgData name="mike kinnavy" userId="f2e9dd1284ea9429" providerId="LiveId" clId="{82EE1A59-3FC4-48AD-8821-DC9845D6929E}" dt="2023-04-27T01:43:42.546" v="309" actId="20577"/>
        <pc:sldMkLst>
          <pc:docMk/>
          <pc:sldMk cId="3262322028" sldId="282"/>
        </pc:sldMkLst>
        <pc:spChg chg="mod">
          <ac:chgData name="mike kinnavy" userId="f2e9dd1284ea9429" providerId="LiveId" clId="{82EE1A59-3FC4-48AD-8821-DC9845D6929E}" dt="2023-04-25T16:43:15.275" v="3"/>
          <ac:spMkLst>
            <pc:docMk/>
            <pc:sldMk cId="3262322028" sldId="282"/>
            <ac:spMk id="4" creationId="{FD6DFB08-8A98-4B84-945E-34868D1EC0C6}"/>
          </ac:spMkLst>
        </pc:spChg>
        <pc:spChg chg="mod">
          <ac:chgData name="mike kinnavy" userId="f2e9dd1284ea9429" providerId="LiveId" clId="{82EE1A59-3FC4-48AD-8821-DC9845D6929E}" dt="2023-04-27T01:43:42.546" v="309" actId="20577"/>
          <ac:spMkLst>
            <pc:docMk/>
            <pc:sldMk cId="3262322028" sldId="282"/>
            <ac:spMk id="18" creationId="{02C96924-14F9-221D-122B-6C41B8194EC6}"/>
          </ac:spMkLst>
        </pc:spChg>
        <pc:picChg chg="del">
          <ac:chgData name="mike kinnavy" userId="f2e9dd1284ea9429" providerId="LiveId" clId="{82EE1A59-3FC4-48AD-8821-DC9845D6929E}" dt="2023-04-27T01:39:46.775" v="288" actId="478"/>
          <ac:picMkLst>
            <pc:docMk/>
            <pc:sldMk cId="3262322028" sldId="282"/>
            <ac:picMk id="2" creationId="{77F93700-DAAC-71C3-CF54-77028824D2E2}"/>
          </ac:picMkLst>
        </pc:picChg>
        <pc:picChg chg="add del mod">
          <ac:chgData name="mike kinnavy" userId="f2e9dd1284ea9429" providerId="LiveId" clId="{82EE1A59-3FC4-48AD-8821-DC9845D6929E}" dt="2023-04-27T01:39:59.984" v="292" actId="478"/>
          <ac:picMkLst>
            <pc:docMk/>
            <pc:sldMk cId="3262322028" sldId="282"/>
            <ac:picMk id="5" creationId="{79F9B0F6-13BC-AACE-680D-CD5E8E4DB385}"/>
          </ac:picMkLst>
        </pc:picChg>
        <pc:picChg chg="add mod">
          <ac:chgData name="mike kinnavy" userId="f2e9dd1284ea9429" providerId="LiveId" clId="{82EE1A59-3FC4-48AD-8821-DC9845D6929E}" dt="2023-04-27T01:41:24.064" v="296" actId="14100"/>
          <ac:picMkLst>
            <pc:docMk/>
            <pc:sldMk cId="3262322028" sldId="282"/>
            <ac:picMk id="7" creationId="{ACFB378F-2662-DA47-6175-3E41B726EB74}"/>
          </ac:picMkLst>
        </pc:picChg>
      </pc:sldChg>
      <pc:sldChg chg="addSp delSp modSp mod">
        <pc:chgData name="mike kinnavy" userId="f2e9dd1284ea9429" providerId="LiveId" clId="{82EE1A59-3FC4-48AD-8821-DC9845D6929E}" dt="2023-04-27T01:44:46.023" v="318" actId="1076"/>
        <pc:sldMkLst>
          <pc:docMk/>
          <pc:sldMk cId="2957306098" sldId="283"/>
        </pc:sldMkLst>
        <pc:spChg chg="mod">
          <ac:chgData name="mike kinnavy" userId="f2e9dd1284ea9429" providerId="LiveId" clId="{82EE1A59-3FC4-48AD-8821-DC9845D6929E}" dt="2023-04-25T16:43:15.275" v="3"/>
          <ac:spMkLst>
            <pc:docMk/>
            <pc:sldMk cId="2957306098" sldId="283"/>
            <ac:spMk id="4" creationId="{FD6DFB08-8A98-4B84-945E-34868D1EC0C6}"/>
          </ac:spMkLst>
        </pc:spChg>
        <pc:spChg chg="mod">
          <ac:chgData name="mike kinnavy" userId="f2e9dd1284ea9429" providerId="LiveId" clId="{82EE1A59-3FC4-48AD-8821-DC9845D6929E}" dt="2023-04-25T16:47:57.913" v="52" actId="20577"/>
          <ac:spMkLst>
            <pc:docMk/>
            <pc:sldMk cId="2957306098" sldId="283"/>
            <ac:spMk id="18" creationId="{02C96924-14F9-221D-122B-6C41B8194EC6}"/>
          </ac:spMkLst>
        </pc:spChg>
        <pc:picChg chg="del mod">
          <ac:chgData name="mike kinnavy" userId="f2e9dd1284ea9429" providerId="LiveId" clId="{82EE1A59-3FC4-48AD-8821-DC9845D6929E}" dt="2023-04-27T01:43:59.533" v="310" actId="478"/>
          <ac:picMkLst>
            <pc:docMk/>
            <pc:sldMk cId="2957306098" sldId="283"/>
            <ac:picMk id="2" creationId="{EFDB4E01-2673-7904-0D95-FC574F076FFE}"/>
          </ac:picMkLst>
        </pc:picChg>
        <pc:picChg chg="add del mod">
          <ac:chgData name="mike kinnavy" userId="f2e9dd1284ea9429" providerId="LiveId" clId="{82EE1A59-3FC4-48AD-8821-DC9845D6929E}" dt="2023-04-27T01:44:09.337" v="313" actId="478"/>
          <ac:picMkLst>
            <pc:docMk/>
            <pc:sldMk cId="2957306098" sldId="283"/>
            <ac:picMk id="5" creationId="{883D6D1E-185F-6DBC-7B59-0AE27F698816}"/>
          </ac:picMkLst>
        </pc:picChg>
        <pc:picChg chg="add mod">
          <ac:chgData name="mike kinnavy" userId="f2e9dd1284ea9429" providerId="LiveId" clId="{82EE1A59-3FC4-48AD-8821-DC9845D6929E}" dt="2023-04-27T01:44:46.023" v="318" actId="1076"/>
          <ac:picMkLst>
            <pc:docMk/>
            <pc:sldMk cId="2957306098" sldId="283"/>
            <ac:picMk id="6" creationId="{660CB325-A1D6-C3E2-BC39-3DFECE1A3C5D}"/>
          </ac:picMkLst>
        </pc:picChg>
        <pc:inkChg chg="del">
          <ac:chgData name="mike kinnavy" userId="f2e9dd1284ea9429" providerId="LiveId" clId="{82EE1A59-3FC4-48AD-8821-DC9845D6929E}" dt="2023-04-25T16:48:11.601" v="54" actId="478"/>
          <ac:inkMkLst>
            <pc:docMk/>
            <pc:sldMk cId="2957306098" sldId="283"/>
            <ac:inkMk id="3" creationId="{EE99AF0B-37CA-E0A7-BCFE-B8294C4FDDDD}"/>
          </ac:inkMkLst>
        </pc:inkChg>
      </pc:sldChg>
      <pc:sldChg chg="modSp">
        <pc:chgData name="mike kinnavy" userId="f2e9dd1284ea9429" providerId="LiveId" clId="{82EE1A59-3FC4-48AD-8821-DC9845D6929E}" dt="2023-04-25T16:47:39.650" v="47" actId="1076"/>
        <pc:sldMkLst>
          <pc:docMk/>
          <pc:sldMk cId="3296268520" sldId="284"/>
        </pc:sldMkLst>
        <pc:spChg chg="mod">
          <ac:chgData name="mike kinnavy" userId="f2e9dd1284ea9429" providerId="LiveId" clId="{82EE1A59-3FC4-48AD-8821-DC9845D6929E}" dt="2023-04-25T16:43:15.275" v="3"/>
          <ac:spMkLst>
            <pc:docMk/>
            <pc:sldMk cId="3296268520" sldId="284"/>
            <ac:spMk id="4" creationId="{FD6DFB08-8A98-4B84-945E-34868D1EC0C6}"/>
          </ac:spMkLst>
        </pc:spChg>
        <pc:spChg chg="mod">
          <ac:chgData name="mike kinnavy" userId="f2e9dd1284ea9429" providerId="LiveId" clId="{82EE1A59-3FC4-48AD-8821-DC9845D6929E}" dt="2023-04-25T16:47:31.505" v="45" actId="207"/>
          <ac:spMkLst>
            <pc:docMk/>
            <pc:sldMk cId="3296268520" sldId="284"/>
            <ac:spMk id="18" creationId="{02C96924-14F9-221D-122B-6C41B8194EC6}"/>
          </ac:spMkLst>
        </pc:spChg>
        <pc:picChg chg="mod">
          <ac:chgData name="mike kinnavy" userId="f2e9dd1284ea9429" providerId="LiveId" clId="{82EE1A59-3FC4-48AD-8821-DC9845D6929E}" dt="2023-04-25T16:47:39.650" v="47" actId="1076"/>
          <ac:picMkLst>
            <pc:docMk/>
            <pc:sldMk cId="3296268520" sldId="284"/>
            <ac:picMk id="6" creationId="{2B0308E2-527F-E4A3-3C5D-44F6721B8E4A}"/>
          </ac:picMkLst>
        </pc:picChg>
      </pc:sldChg>
      <pc:sldChg chg="modSp">
        <pc:chgData name="mike kinnavy" userId="f2e9dd1284ea9429" providerId="LiveId" clId="{82EE1A59-3FC4-48AD-8821-DC9845D6929E}" dt="2023-04-25T16:46:27.792" v="34" actId="207"/>
        <pc:sldMkLst>
          <pc:docMk/>
          <pc:sldMk cId="2584522911" sldId="285"/>
        </pc:sldMkLst>
        <pc:spChg chg="mod">
          <ac:chgData name="mike kinnavy" userId="f2e9dd1284ea9429" providerId="LiveId" clId="{82EE1A59-3FC4-48AD-8821-DC9845D6929E}" dt="2023-04-25T16:43:15.275" v="3"/>
          <ac:spMkLst>
            <pc:docMk/>
            <pc:sldMk cId="2584522911" sldId="285"/>
            <ac:spMk id="4" creationId="{FD6DFB08-8A98-4B84-945E-34868D1EC0C6}"/>
          </ac:spMkLst>
        </pc:spChg>
        <pc:spChg chg="mod">
          <ac:chgData name="mike kinnavy" userId="f2e9dd1284ea9429" providerId="LiveId" clId="{82EE1A59-3FC4-48AD-8821-DC9845D6929E}" dt="2023-04-25T16:46:27.792" v="34" actId="207"/>
          <ac:spMkLst>
            <pc:docMk/>
            <pc:sldMk cId="2584522911" sldId="285"/>
            <ac:spMk id="18" creationId="{02C96924-14F9-221D-122B-6C41B8194EC6}"/>
          </ac:spMkLst>
        </pc:spChg>
      </pc:sldChg>
      <pc:sldChg chg="modSp mod">
        <pc:chgData name="mike kinnavy" userId="f2e9dd1284ea9429" providerId="LiveId" clId="{82EE1A59-3FC4-48AD-8821-DC9845D6929E}" dt="2023-04-25T17:26:46.267" v="160" actId="1076"/>
        <pc:sldMkLst>
          <pc:docMk/>
          <pc:sldMk cId="2050488984" sldId="286"/>
        </pc:sldMkLst>
        <pc:spChg chg="mod">
          <ac:chgData name="mike kinnavy" userId="f2e9dd1284ea9429" providerId="LiveId" clId="{82EE1A59-3FC4-48AD-8821-DC9845D6929E}" dt="2023-04-25T16:43:15.275" v="3"/>
          <ac:spMkLst>
            <pc:docMk/>
            <pc:sldMk cId="2050488984" sldId="286"/>
            <ac:spMk id="4" creationId="{FD6DFB08-8A98-4B84-945E-34868D1EC0C6}"/>
          </ac:spMkLst>
        </pc:spChg>
        <pc:spChg chg="mod">
          <ac:chgData name="mike kinnavy" userId="f2e9dd1284ea9429" providerId="LiveId" clId="{82EE1A59-3FC4-48AD-8821-DC9845D6929E}" dt="2023-04-25T17:26:46.267" v="160" actId="1076"/>
          <ac:spMkLst>
            <pc:docMk/>
            <pc:sldMk cId="2050488984" sldId="286"/>
            <ac:spMk id="18" creationId="{02C96924-14F9-221D-122B-6C41B8194EC6}"/>
          </ac:spMkLst>
        </pc:spChg>
      </pc:sldChg>
      <pc:sldChg chg="modSp mod">
        <pc:chgData name="mike kinnavy" userId="f2e9dd1284ea9429" providerId="LiveId" clId="{82EE1A59-3FC4-48AD-8821-DC9845D6929E}" dt="2023-04-25T17:25:55.803" v="157" actId="1076"/>
        <pc:sldMkLst>
          <pc:docMk/>
          <pc:sldMk cId="564184720" sldId="287"/>
        </pc:sldMkLst>
        <pc:spChg chg="mod">
          <ac:chgData name="mike kinnavy" userId="f2e9dd1284ea9429" providerId="LiveId" clId="{82EE1A59-3FC4-48AD-8821-DC9845D6929E}" dt="2023-04-25T16:43:15.275" v="3"/>
          <ac:spMkLst>
            <pc:docMk/>
            <pc:sldMk cId="564184720" sldId="287"/>
            <ac:spMk id="4" creationId="{FD6DFB08-8A98-4B84-945E-34868D1EC0C6}"/>
          </ac:spMkLst>
        </pc:spChg>
        <pc:spChg chg="mod">
          <ac:chgData name="mike kinnavy" userId="f2e9dd1284ea9429" providerId="LiveId" clId="{82EE1A59-3FC4-48AD-8821-DC9845D6929E}" dt="2023-04-25T17:25:55.803" v="157" actId="1076"/>
          <ac:spMkLst>
            <pc:docMk/>
            <pc:sldMk cId="564184720" sldId="287"/>
            <ac:spMk id="18" creationId="{02C96924-14F9-221D-122B-6C41B8194EC6}"/>
          </ac:spMkLst>
        </pc:spChg>
      </pc:sldChg>
      <pc:sldChg chg="modSp mod">
        <pc:chgData name="mike kinnavy" userId="f2e9dd1284ea9429" providerId="LiveId" clId="{82EE1A59-3FC4-48AD-8821-DC9845D6929E}" dt="2023-04-25T17:26:32.948" v="159" actId="1076"/>
        <pc:sldMkLst>
          <pc:docMk/>
          <pc:sldMk cId="4247838272" sldId="288"/>
        </pc:sldMkLst>
        <pc:spChg chg="mod">
          <ac:chgData name="mike kinnavy" userId="f2e9dd1284ea9429" providerId="LiveId" clId="{82EE1A59-3FC4-48AD-8821-DC9845D6929E}" dt="2023-04-25T16:43:15.275" v="3"/>
          <ac:spMkLst>
            <pc:docMk/>
            <pc:sldMk cId="4247838272" sldId="288"/>
            <ac:spMk id="4" creationId="{FD6DFB08-8A98-4B84-945E-34868D1EC0C6}"/>
          </ac:spMkLst>
        </pc:spChg>
        <pc:spChg chg="mod">
          <ac:chgData name="mike kinnavy" userId="f2e9dd1284ea9429" providerId="LiveId" clId="{82EE1A59-3FC4-48AD-8821-DC9845D6929E}" dt="2023-04-25T17:26:32.948" v="159" actId="1076"/>
          <ac:spMkLst>
            <pc:docMk/>
            <pc:sldMk cId="4247838272" sldId="288"/>
            <ac:spMk id="18" creationId="{02C96924-14F9-221D-122B-6C41B8194EC6}"/>
          </ac:spMkLst>
        </pc:spChg>
      </pc:sldChg>
      <pc:sldChg chg="addSp delSp modSp mod">
        <pc:chgData name="mike kinnavy" userId="f2e9dd1284ea9429" providerId="LiveId" clId="{82EE1A59-3FC4-48AD-8821-DC9845D6929E}" dt="2023-04-27T01:38:31.256" v="287" actId="1076"/>
        <pc:sldMkLst>
          <pc:docMk/>
          <pc:sldMk cId="444078618" sldId="289"/>
        </pc:sldMkLst>
        <pc:spChg chg="mod">
          <ac:chgData name="mike kinnavy" userId="f2e9dd1284ea9429" providerId="LiveId" clId="{82EE1A59-3FC4-48AD-8821-DC9845D6929E}" dt="2023-04-25T16:43:15.275" v="3"/>
          <ac:spMkLst>
            <pc:docMk/>
            <pc:sldMk cId="444078618" sldId="289"/>
            <ac:spMk id="4" creationId="{FD6DFB08-8A98-4B84-945E-34868D1EC0C6}"/>
          </ac:spMkLst>
        </pc:spChg>
        <pc:spChg chg="mod">
          <ac:chgData name="mike kinnavy" userId="f2e9dd1284ea9429" providerId="LiveId" clId="{82EE1A59-3FC4-48AD-8821-DC9845D6929E}" dt="2023-04-25T16:45:41.712" v="22" actId="122"/>
          <ac:spMkLst>
            <pc:docMk/>
            <pc:sldMk cId="444078618" sldId="289"/>
            <ac:spMk id="18" creationId="{02C96924-14F9-221D-122B-6C41B8194EC6}"/>
          </ac:spMkLst>
        </pc:spChg>
        <pc:picChg chg="del">
          <ac:chgData name="mike kinnavy" userId="f2e9dd1284ea9429" providerId="LiveId" clId="{82EE1A59-3FC4-48AD-8821-DC9845D6929E}" dt="2023-04-27T01:37:05.173" v="270" actId="478"/>
          <ac:picMkLst>
            <pc:docMk/>
            <pc:sldMk cId="444078618" sldId="289"/>
            <ac:picMk id="2" creationId="{DA4A1596-6136-5A3E-1CC1-9BBAD7FE012D}"/>
          </ac:picMkLst>
        </pc:picChg>
        <pc:picChg chg="add mod">
          <ac:chgData name="mike kinnavy" userId="f2e9dd1284ea9429" providerId="LiveId" clId="{82EE1A59-3FC4-48AD-8821-DC9845D6929E}" dt="2023-04-27T01:38:31.256" v="287" actId="1076"/>
          <ac:picMkLst>
            <pc:docMk/>
            <pc:sldMk cId="444078618" sldId="289"/>
            <ac:picMk id="5" creationId="{19546983-1CE2-0CE9-14CC-9FA7F17D2497}"/>
          </ac:picMkLst>
        </pc:picChg>
      </pc:sldChg>
      <pc:sldChg chg="modSp mod">
        <pc:chgData name="mike kinnavy" userId="f2e9dd1284ea9429" providerId="LiveId" clId="{82EE1A59-3FC4-48AD-8821-DC9845D6929E}" dt="2023-04-25T17:26:54.435" v="161" actId="1076"/>
        <pc:sldMkLst>
          <pc:docMk/>
          <pc:sldMk cId="553301269" sldId="290"/>
        </pc:sldMkLst>
        <pc:spChg chg="mod">
          <ac:chgData name="mike kinnavy" userId="f2e9dd1284ea9429" providerId="LiveId" clId="{82EE1A59-3FC4-48AD-8821-DC9845D6929E}" dt="2023-04-25T16:43:15.275" v="3"/>
          <ac:spMkLst>
            <pc:docMk/>
            <pc:sldMk cId="553301269" sldId="290"/>
            <ac:spMk id="4" creationId="{FD6DFB08-8A98-4B84-945E-34868D1EC0C6}"/>
          </ac:spMkLst>
        </pc:spChg>
        <pc:spChg chg="mod">
          <ac:chgData name="mike kinnavy" userId="f2e9dd1284ea9429" providerId="LiveId" clId="{82EE1A59-3FC4-48AD-8821-DC9845D6929E}" dt="2023-04-25T17:26:54.435" v="161" actId="1076"/>
          <ac:spMkLst>
            <pc:docMk/>
            <pc:sldMk cId="553301269" sldId="290"/>
            <ac:spMk id="18" creationId="{02C96924-14F9-221D-122B-6C41B8194EC6}"/>
          </ac:spMkLst>
        </pc:spChg>
        <pc:picChg chg="mod">
          <ac:chgData name="mike kinnavy" userId="f2e9dd1284ea9429" providerId="LiveId" clId="{82EE1A59-3FC4-48AD-8821-DC9845D6929E}" dt="2023-04-25T16:46:58.484" v="39" actId="14100"/>
          <ac:picMkLst>
            <pc:docMk/>
            <pc:sldMk cId="553301269" sldId="290"/>
            <ac:picMk id="2" creationId="{AEE00696-5805-8186-DB64-C52763947707}"/>
          </ac:picMkLst>
        </pc:picChg>
      </pc:sldChg>
      <pc:sldChg chg="modSp mod">
        <pc:chgData name="mike kinnavy" userId="f2e9dd1284ea9429" providerId="LiveId" clId="{82EE1A59-3FC4-48AD-8821-DC9845D6929E}" dt="2023-04-25T17:25:02.699" v="153" actId="1076"/>
        <pc:sldMkLst>
          <pc:docMk/>
          <pc:sldMk cId="1747927433" sldId="291"/>
        </pc:sldMkLst>
        <pc:spChg chg="mod">
          <ac:chgData name="mike kinnavy" userId="f2e9dd1284ea9429" providerId="LiveId" clId="{82EE1A59-3FC4-48AD-8821-DC9845D6929E}" dt="2023-04-25T16:43:15.275" v="3"/>
          <ac:spMkLst>
            <pc:docMk/>
            <pc:sldMk cId="1747927433" sldId="291"/>
            <ac:spMk id="4" creationId="{FD6DFB08-8A98-4B84-945E-34868D1EC0C6}"/>
          </ac:spMkLst>
        </pc:spChg>
        <pc:spChg chg="mod">
          <ac:chgData name="mike kinnavy" userId="f2e9dd1284ea9429" providerId="LiveId" clId="{82EE1A59-3FC4-48AD-8821-DC9845D6929E}" dt="2023-04-25T17:24:30.088" v="139" actId="20577"/>
          <ac:spMkLst>
            <pc:docMk/>
            <pc:sldMk cId="1747927433" sldId="291"/>
            <ac:spMk id="5" creationId="{A1D0A558-4539-0983-8A11-9BFFBEB5EC87}"/>
          </ac:spMkLst>
        </pc:spChg>
        <pc:spChg chg="mod">
          <ac:chgData name="mike kinnavy" userId="f2e9dd1284ea9429" providerId="LiveId" clId="{82EE1A59-3FC4-48AD-8821-DC9845D6929E}" dt="2023-04-25T17:25:02.699" v="153" actId="1076"/>
          <ac:spMkLst>
            <pc:docMk/>
            <pc:sldMk cId="1747927433" sldId="291"/>
            <ac:spMk id="18" creationId="{02C96924-14F9-221D-122B-6C41B8194EC6}"/>
          </ac:spMkLst>
        </pc:spChg>
      </pc:sldChg>
      <pc:sldChg chg="modSp mod">
        <pc:chgData name="mike kinnavy" userId="f2e9dd1284ea9429" providerId="LiveId" clId="{82EE1A59-3FC4-48AD-8821-DC9845D6929E}" dt="2023-04-25T17:27:00.939" v="162" actId="1076"/>
        <pc:sldMkLst>
          <pc:docMk/>
          <pc:sldMk cId="3977721913" sldId="292"/>
        </pc:sldMkLst>
        <pc:spChg chg="mod">
          <ac:chgData name="mike kinnavy" userId="f2e9dd1284ea9429" providerId="LiveId" clId="{82EE1A59-3FC4-48AD-8821-DC9845D6929E}" dt="2023-04-25T16:43:15.275" v="3"/>
          <ac:spMkLst>
            <pc:docMk/>
            <pc:sldMk cId="3977721913" sldId="292"/>
            <ac:spMk id="4" creationId="{FD6DFB08-8A98-4B84-945E-34868D1EC0C6}"/>
          </ac:spMkLst>
        </pc:spChg>
        <pc:spChg chg="mod">
          <ac:chgData name="mike kinnavy" userId="f2e9dd1284ea9429" providerId="LiveId" clId="{82EE1A59-3FC4-48AD-8821-DC9845D6929E}" dt="2023-04-25T17:27:00.939" v="162" actId="1076"/>
          <ac:spMkLst>
            <pc:docMk/>
            <pc:sldMk cId="3977721913" sldId="292"/>
            <ac:spMk id="18" creationId="{02C96924-14F9-221D-122B-6C41B8194EC6}"/>
          </ac:spMkLst>
        </pc:spChg>
      </pc:sldChg>
      <pc:sldMasterChg chg="modSldLayout">
        <pc:chgData name="mike kinnavy" userId="f2e9dd1284ea9429" providerId="LiveId" clId="{82EE1A59-3FC4-48AD-8821-DC9845D6929E}" dt="2023-04-25T16:43:03.214" v="0"/>
        <pc:sldMasterMkLst>
          <pc:docMk/>
          <pc:sldMasterMk cId="1067975287" sldId="2147483899"/>
        </pc:sldMasterMkLst>
        <pc:sldLayoutChg chg="addSp">
          <pc:chgData name="mike kinnavy" userId="f2e9dd1284ea9429" providerId="LiveId" clId="{82EE1A59-3FC4-48AD-8821-DC9845D6929E}" dt="2023-04-25T16:43:03.214" v="0"/>
          <pc:sldLayoutMkLst>
            <pc:docMk/>
            <pc:sldMasterMk cId="1067975287" sldId="2147483899"/>
            <pc:sldLayoutMk cId="3182156767" sldId="2147483900"/>
          </pc:sldLayoutMkLst>
          <pc:spChg chg="add">
            <ac:chgData name="mike kinnavy" userId="f2e9dd1284ea9429" providerId="LiveId" clId="{82EE1A59-3FC4-48AD-8821-DC9845D6929E}" dt="2023-04-25T16:43:03.214" v="0"/>
            <ac:spMkLst>
              <pc:docMk/>
              <pc:sldMasterMk cId="1067975287" sldId="2147483899"/>
              <pc:sldLayoutMk cId="3182156767" sldId="2147483900"/>
              <ac:spMk id="8" creationId="{C84BFF9E-A6A6-205C-8C77-6693BD97BB69}"/>
            </ac:spMkLst>
          </pc:spChg>
          <pc:spChg chg="add">
            <ac:chgData name="mike kinnavy" userId="f2e9dd1284ea9429" providerId="LiveId" clId="{82EE1A59-3FC4-48AD-8821-DC9845D6929E}" dt="2023-04-25T16:43:03.214" v="0"/>
            <ac:spMkLst>
              <pc:docMk/>
              <pc:sldMasterMk cId="1067975287" sldId="2147483899"/>
              <pc:sldLayoutMk cId="3182156767" sldId="2147483900"/>
              <ac:spMk id="9" creationId="{78414609-0194-589B-6351-CDE2AC229A45}"/>
            </ac:spMkLst>
          </pc:spChg>
        </pc:sldLayoutChg>
        <pc:sldLayoutChg chg="addSp">
          <pc:chgData name="mike kinnavy" userId="f2e9dd1284ea9429" providerId="LiveId" clId="{82EE1A59-3FC4-48AD-8821-DC9845D6929E}" dt="2023-04-25T16:43:03.214" v="0"/>
          <pc:sldLayoutMkLst>
            <pc:docMk/>
            <pc:sldMasterMk cId="1067975287" sldId="2147483899"/>
            <pc:sldLayoutMk cId="1381967460" sldId="2147483901"/>
          </pc:sldLayoutMkLst>
          <pc:spChg chg="add">
            <ac:chgData name="mike kinnavy" userId="f2e9dd1284ea9429" providerId="LiveId" clId="{82EE1A59-3FC4-48AD-8821-DC9845D6929E}" dt="2023-04-25T16:43:03.214" v="0"/>
            <ac:spMkLst>
              <pc:docMk/>
              <pc:sldMasterMk cId="1067975287" sldId="2147483899"/>
              <pc:sldLayoutMk cId="1381967460" sldId="2147483901"/>
              <ac:spMk id="8" creationId="{E19E55AC-128D-A0BE-87EC-C67F4DE9CB72}"/>
            </ac:spMkLst>
          </pc:spChg>
          <pc:spChg chg="add">
            <ac:chgData name="mike kinnavy" userId="f2e9dd1284ea9429" providerId="LiveId" clId="{82EE1A59-3FC4-48AD-8821-DC9845D6929E}" dt="2023-04-25T16:43:03.214" v="0"/>
            <ac:spMkLst>
              <pc:docMk/>
              <pc:sldMasterMk cId="1067975287" sldId="2147483899"/>
              <pc:sldLayoutMk cId="1381967460" sldId="2147483901"/>
              <ac:spMk id="9" creationId="{2385EC79-B956-1070-D7A9-13983FD68F5A}"/>
            </ac:spMkLst>
          </pc:spChg>
          <pc:spChg chg="add">
            <ac:chgData name="mike kinnavy" userId="f2e9dd1284ea9429" providerId="LiveId" clId="{82EE1A59-3FC4-48AD-8821-DC9845D6929E}" dt="2023-04-25T16:43:03.214" v="0"/>
            <ac:spMkLst>
              <pc:docMk/>
              <pc:sldMasterMk cId="1067975287" sldId="2147483899"/>
              <pc:sldLayoutMk cId="1381967460" sldId="2147483901"/>
              <ac:spMk id="17" creationId="{8583A31A-F435-5199-33D7-9F1037186DA4}"/>
            </ac:spMkLst>
          </pc:spChg>
          <pc:grpChg chg="add">
            <ac:chgData name="mike kinnavy" userId="f2e9dd1284ea9429" providerId="LiveId" clId="{82EE1A59-3FC4-48AD-8821-DC9845D6929E}" dt="2023-04-25T16:43:03.214" v="0"/>
            <ac:grpSpMkLst>
              <pc:docMk/>
              <pc:sldMasterMk cId="1067975287" sldId="2147483899"/>
              <pc:sldLayoutMk cId="1381967460" sldId="2147483901"/>
              <ac:grpSpMk id="10" creationId="{E0B6BBA9-0A34-FD62-05A7-225E2FE78DAB}"/>
            </ac:grpSpMkLst>
          </pc:grpChg>
        </pc:sldLayoutChg>
        <pc:sldLayoutChg chg="addSp">
          <pc:chgData name="mike kinnavy" userId="f2e9dd1284ea9429" providerId="LiveId" clId="{82EE1A59-3FC4-48AD-8821-DC9845D6929E}" dt="2023-04-25T16:43:03.214" v="0"/>
          <pc:sldLayoutMkLst>
            <pc:docMk/>
            <pc:sldMasterMk cId="1067975287" sldId="2147483899"/>
            <pc:sldLayoutMk cId="2128433014" sldId="2147483902"/>
          </pc:sldLayoutMkLst>
          <pc:spChg chg="add">
            <ac:chgData name="mike kinnavy" userId="f2e9dd1284ea9429" providerId="LiveId" clId="{82EE1A59-3FC4-48AD-8821-DC9845D6929E}" dt="2023-04-25T16:43:03.214" v="0"/>
            <ac:spMkLst>
              <pc:docMk/>
              <pc:sldMasterMk cId="1067975287" sldId="2147483899"/>
              <pc:sldLayoutMk cId="2128433014" sldId="2147483902"/>
              <ac:spMk id="7" creationId="{F1E5EF9A-6449-A190-900B-588F5F13F782}"/>
            </ac:spMkLst>
          </pc:spChg>
          <pc:spChg chg="add">
            <ac:chgData name="mike kinnavy" userId="f2e9dd1284ea9429" providerId="LiveId" clId="{82EE1A59-3FC4-48AD-8821-DC9845D6929E}" dt="2023-04-25T16:43:03.214" v="0"/>
            <ac:spMkLst>
              <pc:docMk/>
              <pc:sldMasterMk cId="1067975287" sldId="2147483899"/>
              <pc:sldLayoutMk cId="2128433014" sldId="2147483902"/>
              <ac:spMk id="8" creationId="{73CF3D1B-54F1-7BAD-3B1C-8B244927E195}"/>
            </ac:spMkLst>
          </pc:spChg>
          <pc:spChg chg="add">
            <ac:chgData name="mike kinnavy" userId="f2e9dd1284ea9429" providerId="LiveId" clId="{82EE1A59-3FC4-48AD-8821-DC9845D6929E}" dt="2023-04-25T16:43:03.214" v="0"/>
            <ac:spMkLst>
              <pc:docMk/>
              <pc:sldMasterMk cId="1067975287" sldId="2147483899"/>
              <pc:sldLayoutMk cId="2128433014" sldId="2147483902"/>
              <ac:spMk id="9" creationId="{101E1598-B585-53D8-8717-2DF9CABDDE01}"/>
            </ac:spMkLst>
          </pc:spChg>
          <pc:spChg chg="add">
            <ac:chgData name="mike kinnavy" userId="f2e9dd1284ea9429" providerId="LiveId" clId="{82EE1A59-3FC4-48AD-8821-DC9845D6929E}" dt="2023-04-25T16:43:03.214" v="0"/>
            <ac:spMkLst>
              <pc:docMk/>
              <pc:sldMasterMk cId="1067975287" sldId="2147483899"/>
              <pc:sldLayoutMk cId="2128433014" sldId="2147483902"/>
              <ac:spMk id="10" creationId="{BEB48D27-E63C-F485-8939-2893D693DC61}"/>
            </ac:spMkLst>
          </pc:spChg>
        </pc:sldLayoutChg>
        <pc:sldLayoutChg chg="addSp">
          <pc:chgData name="mike kinnavy" userId="f2e9dd1284ea9429" providerId="LiveId" clId="{82EE1A59-3FC4-48AD-8821-DC9845D6929E}" dt="2023-04-25T16:43:03.214" v="0"/>
          <pc:sldLayoutMkLst>
            <pc:docMk/>
            <pc:sldMasterMk cId="1067975287" sldId="2147483899"/>
            <pc:sldLayoutMk cId="3877627558" sldId="2147483903"/>
          </pc:sldLayoutMkLst>
          <pc:spChg chg="add">
            <ac:chgData name="mike kinnavy" userId="f2e9dd1284ea9429" providerId="LiveId" clId="{82EE1A59-3FC4-48AD-8821-DC9845D6929E}" dt="2023-04-25T16:43:03.214" v="0"/>
            <ac:spMkLst>
              <pc:docMk/>
              <pc:sldMasterMk cId="1067975287" sldId="2147483899"/>
              <pc:sldLayoutMk cId="3877627558" sldId="2147483903"/>
              <ac:spMk id="9" creationId="{F45577BC-6615-BFCF-9DD2-4986E162F890}"/>
            </ac:spMkLst>
          </pc:spChg>
          <pc:spChg chg="add">
            <ac:chgData name="mike kinnavy" userId="f2e9dd1284ea9429" providerId="LiveId" clId="{82EE1A59-3FC4-48AD-8821-DC9845D6929E}" dt="2023-04-25T16:43:03.214" v="0"/>
            <ac:spMkLst>
              <pc:docMk/>
              <pc:sldMasterMk cId="1067975287" sldId="2147483899"/>
              <pc:sldLayoutMk cId="3877627558" sldId="2147483903"/>
              <ac:spMk id="10" creationId="{A74FE979-B77A-A936-6D20-AF4EB0BC994B}"/>
            </ac:spMkLst>
          </pc:spChg>
          <pc:spChg chg="add">
            <ac:chgData name="mike kinnavy" userId="f2e9dd1284ea9429" providerId="LiveId" clId="{82EE1A59-3FC4-48AD-8821-DC9845D6929E}" dt="2023-04-25T16:43:03.214" v="0"/>
            <ac:spMkLst>
              <pc:docMk/>
              <pc:sldMasterMk cId="1067975287" sldId="2147483899"/>
              <pc:sldLayoutMk cId="3877627558" sldId="2147483903"/>
              <ac:spMk id="18" creationId="{996F2EB5-C642-E366-037F-AA5DF2E5CBAC}"/>
            </ac:spMkLst>
          </pc:spChg>
          <pc:grpChg chg="add">
            <ac:chgData name="mike kinnavy" userId="f2e9dd1284ea9429" providerId="LiveId" clId="{82EE1A59-3FC4-48AD-8821-DC9845D6929E}" dt="2023-04-25T16:43:03.214" v="0"/>
            <ac:grpSpMkLst>
              <pc:docMk/>
              <pc:sldMasterMk cId="1067975287" sldId="2147483899"/>
              <pc:sldLayoutMk cId="3877627558" sldId="2147483903"/>
              <ac:grpSpMk id="11" creationId="{E5341078-16E8-CF5C-BB22-BC772D3A5C60}"/>
            </ac:grpSpMkLst>
          </pc:grpChg>
        </pc:sldLayoutChg>
        <pc:sldLayoutChg chg="addSp">
          <pc:chgData name="mike kinnavy" userId="f2e9dd1284ea9429" providerId="LiveId" clId="{82EE1A59-3FC4-48AD-8821-DC9845D6929E}" dt="2023-04-25T16:43:03.214" v="0"/>
          <pc:sldLayoutMkLst>
            <pc:docMk/>
            <pc:sldMasterMk cId="1067975287" sldId="2147483899"/>
            <pc:sldLayoutMk cId="4160212848" sldId="2147483904"/>
          </pc:sldLayoutMkLst>
          <pc:spChg chg="add">
            <ac:chgData name="mike kinnavy" userId="f2e9dd1284ea9429" providerId="LiveId" clId="{82EE1A59-3FC4-48AD-8821-DC9845D6929E}" dt="2023-04-25T16:43:03.214" v="0"/>
            <ac:spMkLst>
              <pc:docMk/>
              <pc:sldMasterMk cId="1067975287" sldId="2147483899"/>
              <pc:sldLayoutMk cId="4160212848" sldId="2147483904"/>
              <ac:spMk id="10" creationId="{80F0EB1F-C7CE-0245-5062-9C83FD02A381}"/>
            </ac:spMkLst>
          </pc:spChg>
          <pc:spChg chg="add">
            <ac:chgData name="mike kinnavy" userId="f2e9dd1284ea9429" providerId="LiveId" clId="{82EE1A59-3FC4-48AD-8821-DC9845D6929E}" dt="2023-04-25T16:43:03.214" v="0"/>
            <ac:spMkLst>
              <pc:docMk/>
              <pc:sldMasterMk cId="1067975287" sldId="2147483899"/>
              <pc:sldLayoutMk cId="4160212848" sldId="2147483904"/>
              <ac:spMk id="11" creationId="{6B441F48-CF6C-2663-459D-ACA3B9B1FAD5}"/>
            </ac:spMkLst>
          </pc:spChg>
          <pc:spChg chg="add">
            <ac:chgData name="mike kinnavy" userId="f2e9dd1284ea9429" providerId="LiveId" clId="{82EE1A59-3FC4-48AD-8821-DC9845D6929E}" dt="2023-04-25T16:43:03.214" v="0"/>
            <ac:spMkLst>
              <pc:docMk/>
              <pc:sldMasterMk cId="1067975287" sldId="2147483899"/>
              <pc:sldLayoutMk cId="4160212848" sldId="2147483904"/>
              <ac:spMk id="20" creationId="{1BA5DFE8-C274-E9CB-143F-63087EC3408A}"/>
            </ac:spMkLst>
          </pc:spChg>
          <pc:grpChg chg="add">
            <ac:chgData name="mike kinnavy" userId="f2e9dd1284ea9429" providerId="LiveId" clId="{82EE1A59-3FC4-48AD-8821-DC9845D6929E}" dt="2023-04-25T16:43:03.214" v="0"/>
            <ac:grpSpMkLst>
              <pc:docMk/>
              <pc:sldMasterMk cId="1067975287" sldId="2147483899"/>
              <pc:sldLayoutMk cId="4160212848" sldId="2147483904"/>
              <ac:grpSpMk id="12" creationId="{43763A26-DE60-FB88-8E9E-D0041EF3EFAF}"/>
            </ac:grpSpMkLst>
          </pc:grpChg>
        </pc:sldLayoutChg>
        <pc:sldLayoutChg chg="addSp">
          <pc:chgData name="mike kinnavy" userId="f2e9dd1284ea9429" providerId="LiveId" clId="{82EE1A59-3FC4-48AD-8821-DC9845D6929E}" dt="2023-04-25T16:43:03.214" v="0"/>
          <pc:sldLayoutMkLst>
            <pc:docMk/>
            <pc:sldMasterMk cId="1067975287" sldId="2147483899"/>
            <pc:sldLayoutMk cId="241128361" sldId="2147483905"/>
          </pc:sldLayoutMkLst>
          <pc:spChg chg="add">
            <ac:chgData name="mike kinnavy" userId="f2e9dd1284ea9429" providerId="LiveId" clId="{82EE1A59-3FC4-48AD-8821-DC9845D6929E}" dt="2023-04-25T16:43:03.214" v="0"/>
            <ac:spMkLst>
              <pc:docMk/>
              <pc:sldMasterMk cId="1067975287" sldId="2147483899"/>
              <pc:sldLayoutMk cId="241128361" sldId="2147483905"/>
              <ac:spMk id="6" creationId="{64E6CA71-98C2-43D8-67D1-9D61FEE823D1}"/>
            </ac:spMkLst>
          </pc:spChg>
          <pc:spChg chg="add">
            <ac:chgData name="mike kinnavy" userId="f2e9dd1284ea9429" providerId="LiveId" clId="{82EE1A59-3FC4-48AD-8821-DC9845D6929E}" dt="2023-04-25T16:43:03.214" v="0"/>
            <ac:spMkLst>
              <pc:docMk/>
              <pc:sldMasterMk cId="1067975287" sldId="2147483899"/>
              <pc:sldLayoutMk cId="241128361" sldId="2147483905"/>
              <ac:spMk id="7" creationId="{4C7DE2CF-23D9-2EF3-B500-FB99097DC060}"/>
            </ac:spMkLst>
          </pc:spChg>
          <pc:spChg chg="add">
            <ac:chgData name="mike kinnavy" userId="f2e9dd1284ea9429" providerId="LiveId" clId="{82EE1A59-3FC4-48AD-8821-DC9845D6929E}" dt="2023-04-25T16:43:03.214" v="0"/>
            <ac:spMkLst>
              <pc:docMk/>
              <pc:sldMasterMk cId="1067975287" sldId="2147483899"/>
              <pc:sldLayoutMk cId="241128361" sldId="2147483905"/>
              <ac:spMk id="16" creationId="{1066E38A-5614-5F46-055B-DB78870D637E}"/>
            </ac:spMkLst>
          </pc:spChg>
          <pc:grpChg chg="add">
            <ac:chgData name="mike kinnavy" userId="f2e9dd1284ea9429" providerId="LiveId" clId="{82EE1A59-3FC4-48AD-8821-DC9845D6929E}" dt="2023-04-25T16:43:03.214" v="0"/>
            <ac:grpSpMkLst>
              <pc:docMk/>
              <pc:sldMasterMk cId="1067975287" sldId="2147483899"/>
              <pc:sldLayoutMk cId="241128361" sldId="2147483905"/>
              <ac:grpSpMk id="8" creationId="{D0CACF42-6C48-635D-386B-CA1BA91F351F}"/>
            </ac:grpSpMkLst>
          </pc:grpChg>
        </pc:sldLayoutChg>
        <pc:sldLayoutChg chg="addSp">
          <pc:chgData name="mike kinnavy" userId="f2e9dd1284ea9429" providerId="LiveId" clId="{82EE1A59-3FC4-48AD-8821-DC9845D6929E}" dt="2023-04-25T16:43:03.214" v="0"/>
          <pc:sldLayoutMkLst>
            <pc:docMk/>
            <pc:sldMasterMk cId="1067975287" sldId="2147483899"/>
            <pc:sldLayoutMk cId="331166137" sldId="2147483906"/>
          </pc:sldLayoutMkLst>
          <pc:spChg chg="add">
            <ac:chgData name="mike kinnavy" userId="f2e9dd1284ea9429" providerId="LiveId" clId="{82EE1A59-3FC4-48AD-8821-DC9845D6929E}" dt="2023-04-25T16:43:03.214" v="0"/>
            <ac:spMkLst>
              <pc:docMk/>
              <pc:sldMasterMk cId="1067975287" sldId="2147483899"/>
              <pc:sldLayoutMk cId="331166137" sldId="2147483906"/>
              <ac:spMk id="5" creationId="{761F500D-A567-0A63-7850-EB67265B7478}"/>
            </ac:spMkLst>
          </pc:spChg>
          <pc:spChg chg="add">
            <ac:chgData name="mike kinnavy" userId="f2e9dd1284ea9429" providerId="LiveId" clId="{82EE1A59-3FC4-48AD-8821-DC9845D6929E}" dt="2023-04-25T16:43:03.214" v="0"/>
            <ac:spMkLst>
              <pc:docMk/>
              <pc:sldMasterMk cId="1067975287" sldId="2147483899"/>
              <pc:sldLayoutMk cId="331166137" sldId="2147483906"/>
              <ac:spMk id="6" creationId="{26F09D21-A4AE-4B44-9A4C-38B5668375D3}"/>
            </ac:spMkLst>
          </pc:spChg>
          <pc:grpChg chg="add">
            <ac:chgData name="mike kinnavy" userId="f2e9dd1284ea9429" providerId="LiveId" clId="{82EE1A59-3FC4-48AD-8821-DC9845D6929E}" dt="2023-04-25T16:43:03.214" v="0"/>
            <ac:grpSpMkLst>
              <pc:docMk/>
              <pc:sldMasterMk cId="1067975287" sldId="2147483899"/>
              <pc:sldLayoutMk cId="331166137" sldId="2147483906"/>
              <ac:grpSpMk id="7" creationId="{DF84EC9E-458D-5212-B0F3-CA69B22C49F4}"/>
            </ac:grpSpMkLst>
          </pc:grpChg>
        </pc:sldLayoutChg>
        <pc:sldLayoutChg chg="addSp">
          <pc:chgData name="mike kinnavy" userId="f2e9dd1284ea9429" providerId="LiveId" clId="{82EE1A59-3FC4-48AD-8821-DC9845D6929E}" dt="2023-04-25T16:43:03.214" v="0"/>
          <pc:sldLayoutMkLst>
            <pc:docMk/>
            <pc:sldMasterMk cId="1067975287" sldId="2147483899"/>
            <pc:sldLayoutMk cId="2972521059" sldId="2147483907"/>
          </pc:sldLayoutMkLst>
          <pc:spChg chg="add">
            <ac:chgData name="mike kinnavy" userId="f2e9dd1284ea9429" providerId="LiveId" clId="{82EE1A59-3FC4-48AD-8821-DC9845D6929E}" dt="2023-04-25T16:43:03.214" v="0"/>
            <ac:spMkLst>
              <pc:docMk/>
              <pc:sldMasterMk cId="1067975287" sldId="2147483899"/>
              <pc:sldLayoutMk cId="2972521059" sldId="2147483907"/>
              <ac:spMk id="8" creationId="{A2769D5A-D569-834C-EECB-19D69C5375BD}"/>
            </ac:spMkLst>
          </pc:spChg>
          <pc:spChg chg="add">
            <ac:chgData name="mike kinnavy" userId="f2e9dd1284ea9429" providerId="LiveId" clId="{82EE1A59-3FC4-48AD-8821-DC9845D6929E}" dt="2023-04-25T16:43:03.214" v="0"/>
            <ac:spMkLst>
              <pc:docMk/>
              <pc:sldMasterMk cId="1067975287" sldId="2147483899"/>
              <pc:sldLayoutMk cId="2972521059" sldId="2147483907"/>
              <ac:spMk id="9" creationId="{340E7426-0953-1351-656C-5EC4F74B23C6}"/>
            </ac:spMkLst>
          </pc:spChg>
          <pc:spChg chg="add">
            <ac:chgData name="mike kinnavy" userId="f2e9dd1284ea9429" providerId="LiveId" clId="{82EE1A59-3FC4-48AD-8821-DC9845D6929E}" dt="2023-04-25T16:43:03.214" v="0"/>
            <ac:spMkLst>
              <pc:docMk/>
              <pc:sldMasterMk cId="1067975287" sldId="2147483899"/>
              <pc:sldLayoutMk cId="2972521059" sldId="2147483907"/>
              <ac:spMk id="10" creationId="{B733B7E0-A8C5-DAED-2213-BD4AE867265D}"/>
            </ac:spMkLst>
          </pc:spChg>
          <pc:spChg chg="add">
            <ac:chgData name="mike kinnavy" userId="f2e9dd1284ea9429" providerId="LiveId" clId="{82EE1A59-3FC4-48AD-8821-DC9845D6929E}" dt="2023-04-25T16:43:03.214" v="0"/>
            <ac:spMkLst>
              <pc:docMk/>
              <pc:sldMasterMk cId="1067975287" sldId="2147483899"/>
              <pc:sldLayoutMk cId="2972521059" sldId="2147483907"/>
              <ac:spMk id="11" creationId="{91250827-00D4-B80C-45E9-280A0CF981E5}"/>
            </ac:spMkLst>
          </pc:spChg>
          <pc:spChg chg="add">
            <ac:chgData name="mike kinnavy" userId="f2e9dd1284ea9429" providerId="LiveId" clId="{82EE1A59-3FC4-48AD-8821-DC9845D6929E}" dt="2023-04-25T16:43:03.214" v="0"/>
            <ac:spMkLst>
              <pc:docMk/>
              <pc:sldMasterMk cId="1067975287" sldId="2147483899"/>
              <pc:sldLayoutMk cId="2972521059" sldId="2147483907"/>
              <ac:spMk id="12" creationId="{4A58B7A6-F40A-668A-FA2B-BC9A05765BD8}"/>
            </ac:spMkLst>
          </pc:spChg>
          <pc:spChg chg="add">
            <ac:chgData name="mike kinnavy" userId="f2e9dd1284ea9429" providerId="LiveId" clId="{82EE1A59-3FC4-48AD-8821-DC9845D6929E}" dt="2023-04-25T16:43:03.214" v="0"/>
            <ac:spMkLst>
              <pc:docMk/>
              <pc:sldMasterMk cId="1067975287" sldId="2147483899"/>
              <pc:sldLayoutMk cId="2972521059" sldId="2147483907"/>
              <ac:spMk id="13" creationId="{97603655-18E7-4F6F-8E7D-4500700CDA6F}"/>
            </ac:spMkLst>
          </pc:spChg>
        </pc:sldLayoutChg>
        <pc:sldLayoutChg chg="addSp">
          <pc:chgData name="mike kinnavy" userId="f2e9dd1284ea9429" providerId="LiveId" clId="{82EE1A59-3FC4-48AD-8821-DC9845D6929E}" dt="2023-04-25T16:43:03.214" v="0"/>
          <pc:sldLayoutMkLst>
            <pc:docMk/>
            <pc:sldMasterMk cId="1067975287" sldId="2147483899"/>
            <pc:sldLayoutMk cId="30410154" sldId="2147483908"/>
          </pc:sldLayoutMkLst>
          <pc:spChg chg="add">
            <ac:chgData name="mike kinnavy" userId="f2e9dd1284ea9429" providerId="LiveId" clId="{82EE1A59-3FC4-48AD-8821-DC9845D6929E}" dt="2023-04-25T16:43:03.214" v="0"/>
            <ac:spMkLst>
              <pc:docMk/>
              <pc:sldMasterMk cId="1067975287" sldId="2147483899"/>
              <pc:sldLayoutMk cId="30410154" sldId="2147483908"/>
              <ac:spMk id="3" creationId="{BCAADF23-B703-7BD0-9C91-4FB7A8739D4D}"/>
            </ac:spMkLst>
          </pc:spChg>
          <pc:spChg chg="add">
            <ac:chgData name="mike kinnavy" userId="f2e9dd1284ea9429" providerId="LiveId" clId="{82EE1A59-3FC4-48AD-8821-DC9845D6929E}" dt="2023-04-25T16:43:03.214" v="0"/>
            <ac:spMkLst>
              <pc:docMk/>
              <pc:sldMasterMk cId="1067975287" sldId="2147483899"/>
              <pc:sldLayoutMk cId="30410154" sldId="2147483908"/>
              <ac:spMk id="8" creationId="{79726B2B-A83F-10E2-225A-7B73A7B1317B}"/>
            </ac:spMkLst>
          </pc:spChg>
          <pc:spChg chg="add">
            <ac:chgData name="mike kinnavy" userId="f2e9dd1284ea9429" providerId="LiveId" clId="{82EE1A59-3FC4-48AD-8821-DC9845D6929E}" dt="2023-04-25T16:43:03.214" v="0"/>
            <ac:spMkLst>
              <pc:docMk/>
              <pc:sldMasterMk cId="1067975287" sldId="2147483899"/>
              <pc:sldLayoutMk cId="30410154" sldId="2147483908"/>
              <ac:spMk id="9" creationId="{32B79848-A901-1C96-160E-8DC0A59FDD4C}"/>
            </ac:spMkLst>
          </pc:spChg>
          <pc:spChg chg="add">
            <ac:chgData name="mike kinnavy" userId="f2e9dd1284ea9429" providerId="LiveId" clId="{82EE1A59-3FC4-48AD-8821-DC9845D6929E}" dt="2023-04-25T16:43:03.214" v="0"/>
            <ac:spMkLst>
              <pc:docMk/>
              <pc:sldMasterMk cId="1067975287" sldId="2147483899"/>
              <pc:sldLayoutMk cId="30410154" sldId="2147483908"/>
              <ac:spMk id="10" creationId="{1D2AFA54-F4E1-2823-71EF-BF53330F475C}"/>
            </ac:spMkLst>
          </pc:spChg>
          <pc:spChg chg="add">
            <ac:chgData name="mike kinnavy" userId="f2e9dd1284ea9429" providerId="LiveId" clId="{82EE1A59-3FC4-48AD-8821-DC9845D6929E}" dt="2023-04-25T16:43:03.214" v="0"/>
            <ac:spMkLst>
              <pc:docMk/>
              <pc:sldMasterMk cId="1067975287" sldId="2147483899"/>
              <pc:sldLayoutMk cId="30410154" sldId="2147483908"/>
              <ac:spMk id="11" creationId="{3C334DA1-115B-3777-1952-CCA9408D2E8A}"/>
            </ac:spMkLst>
          </pc:spChg>
          <pc:spChg chg="add">
            <ac:chgData name="mike kinnavy" userId="f2e9dd1284ea9429" providerId="LiveId" clId="{82EE1A59-3FC4-48AD-8821-DC9845D6929E}" dt="2023-04-25T16:43:03.214" v="0"/>
            <ac:spMkLst>
              <pc:docMk/>
              <pc:sldMasterMk cId="1067975287" sldId="2147483899"/>
              <pc:sldLayoutMk cId="30410154" sldId="2147483908"/>
              <ac:spMk id="12" creationId="{BA73F434-66E3-B455-ED31-307A4A5C6710}"/>
            </ac:spMkLst>
          </pc:spChg>
        </pc:sldLayoutChg>
      </pc:sldMasterChg>
      <pc:sldMasterChg chg="modSldLayout">
        <pc:chgData name="mike kinnavy" userId="f2e9dd1284ea9429" providerId="LiveId" clId="{82EE1A59-3FC4-48AD-8821-DC9845D6929E}" dt="2023-04-25T16:43:06.050" v="1"/>
        <pc:sldMasterMkLst>
          <pc:docMk/>
          <pc:sldMasterMk cId="2179477393" sldId="2147483920"/>
        </pc:sldMasterMkLst>
        <pc:sldLayoutChg chg="addSp">
          <pc:chgData name="mike kinnavy" userId="f2e9dd1284ea9429" providerId="LiveId" clId="{82EE1A59-3FC4-48AD-8821-DC9845D6929E}" dt="2023-04-25T16:43:06.050" v="1"/>
          <pc:sldLayoutMkLst>
            <pc:docMk/>
            <pc:sldMasterMk cId="2179477393" sldId="2147483920"/>
            <pc:sldLayoutMk cId="242777028" sldId="2147483921"/>
          </pc:sldLayoutMkLst>
          <pc:spChg chg="add">
            <ac:chgData name="mike kinnavy" userId="f2e9dd1284ea9429" providerId="LiveId" clId="{82EE1A59-3FC4-48AD-8821-DC9845D6929E}" dt="2023-04-25T16:43:06.050" v="1"/>
            <ac:spMkLst>
              <pc:docMk/>
              <pc:sldMasterMk cId="2179477393" sldId="2147483920"/>
              <pc:sldLayoutMk cId="242777028" sldId="2147483921"/>
              <ac:spMk id="10" creationId="{BA2A9FE4-1545-76EF-21E3-4F40EF724D9B}"/>
            </ac:spMkLst>
          </pc:spChg>
          <pc:spChg chg="add">
            <ac:chgData name="mike kinnavy" userId="f2e9dd1284ea9429" providerId="LiveId" clId="{82EE1A59-3FC4-48AD-8821-DC9845D6929E}" dt="2023-04-25T16:43:06.050" v="1"/>
            <ac:spMkLst>
              <pc:docMk/>
              <pc:sldMasterMk cId="2179477393" sldId="2147483920"/>
              <pc:sldLayoutMk cId="242777028" sldId="2147483921"/>
              <ac:spMk id="11" creationId="{CF998E32-F9BB-74C2-C25F-60FD48988E13}"/>
            </ac:spMkLst>
          </pc:spChg>
        </pc:sldLayoutChg>
        <pc:sldLayoutChg chg="addSp">
          <pc:chgData name="mike kinnavy" userId="f2e9dd1284ea9429" providerId="LiveId" clId="{82EE1A59-3FC4-48AD-8821-DC9845D6929E}" dt="2023-04-25T16:43:06.050" v="1"/>
          <pc:sldLayoutMkLst>
            <pc:docMk/>
            <pc:sldMasterMk cId="2179477393" sldId="2147483920"/>
            <pc:sldLayoutMk cId="2398488763" sldId="2147483922"/>
          </pc:sldLayoutMkLst>
          <pc:spChg chg="add">
            <ac:chgData name="mike kinnavy" userId="f2e9dd1284ea9429" providerId="LiveId" clId="{82EE1A59-3FC4-48AD-8821-DC9845D6929E}" dt="2023-04-25T16:43:06.050" v="1"/>
            <ac:spMkLst>
              <pc:docMk/>
              <pc:sldMasterMk cId="2179477393" sldId="2147483920"/>
              <pc:sldLayoutMk cId="2398488763" sldId="2147483922"/>
              <ac:spMk id="7" creationId="{CA5ACE99-73E9-7A33-409F-339DBAD430C2}"/>
            </ac:spMkLst>
          </pc:spChg>
          <pc:spChg chg="add">
            <ac:chgData name="mike kinnavy" userId="f2e9dd1284ea9429" providerId="LiveId" clId="{82EE1A59-3FC4-48AD-8821-DC9845D6929E}" dt="2023-04-25T16:43:06.050" v="1"/>
            <ac:spMkLst>
              <pc:docMk/>
              <pc:sldMasterMk cId="2179477393" sldId="2147483920"/>
              <pc:sldLayoutMk cId="2398488763" sldId="2147483922"/>
              <ac:spMk id="8" creationId="{60B1DF76-4572-DC19-C62C-0420A81FD0D9}"/>
            </ac:spMkLst>
          </pc:spChg>
          <pc:spChg chg="add">
            <ac:chgData name="mike kinnavy" userId="f2e9dd1284ea9429" providerId="LiveId" clId="{82EE1A59-3FC4-48AD-8821-DC9845D6929E}" dt="2023-04-25T16:43:06.050" v="1"/>
            <ac:spMkLst>
              <pc:docMk/>
              <pc:sldMasterMk cId="2179477393" sldId="2147483920"/>
              <pc:sldLayoutMk cId="2398488763" sldId="2147483922"/>
              <ac:spMk id="16" creationId="{4C7DC2B5-3F35-AED7-4BBA-09B7FCC7D2AD}"/>
            </ac:spMkLst>
          </pc:spChg>
          <pc:grpChg chg="add">
            <ac:chgData name="mike kinnavy" userId="f2e9dd1284ea9429" providerId="LiveId" clId="{82EE1A59-3FC4-48AD-8821-DC9845D6929E}" dt="2023-04-25T16:43:06.050" v="1"/>
            <ac:grpSpMkLst>
              <pc:docMk/>
              <pc:sldMasterMk cId="2179477393" sldId="2147483920"/>
              <pc:sldLayoutMk cId="2398488763" sldId="2147483922"/>
              <ac:grpSpMk id="9" creationId="{4A65EE43-F7FB-5857-B2C2-4B67997FFC05}"/>
            </ac:grpSpMkLst>
          </pc:grpChg>
        </pc:sldLayoutChg>
        <pc:sldLayoutChg chg="addSp">
          <pc:chgData name="mike kinnavy" userId="f2e9dd1284ea9429" providerId="LiveId" clId="{82EE1A59-3FC4-48AD-8821-DC9845D6929E}" dt="2023-04-25T16:43:06.050" v="1"/>
          <pc:sldLayoutMkLst>
            <pc:docMk/>
            <pc:sldMasterMk cId="2179477393" sldId="2147483920"/>
            <pc:sldLayoutMk cId="2478546032" sldId="2147483923"/>
          </pc:sldLayoutMkLst>
          <pc:spChg chg="add">
            <ac:chgData name="mike kinnavy" userId="f2e9dd1284ea9429" providerId="LiveId" clId="{82EE1A59-3FC4-48AD-8821-DC9845D6929E}" dt="2023-04-25T16:43:06.050" v="1"/>
            <ac:spMkLst>
              <pc:docMk/>
              <pc:sldMasterMk cId="2179477393" sldId="2147483920"/>
              <pc:sldLayoutMk cId="2478546032" sldId="2147483923"/>
              <ac:spMk id="10" creationId="{2FCA6FB8-1B3F-A0E5-2637-93C307CCAAAC}"/>
            </ac:spMkLst>
          </pc:spChg>
          <pc:spChg chg="add">
            <ac:chgData name="mike kinnavy" userId="f2e9dd1284ea9429" providerId="LiveId" clId="{82EE1A59-3FC4-48AD-8821-DC9845D6929E}" dt="2023-04-25T16:43:06.050" v="1"/>
            <ac:spMkLst>
              <pc:docMk/>
              <pc:sldMasterMk cId="2179477393" sldId="2147483920"/>
              <pc:sldLayoutMk cId="2478546032" sldId="2147483923"/>
              <ac:spMk id="11" creationId="{A71D55A5-C184-245E-7657-45E6D9852891}"/>
            </ac:spMkLst>
          </pc:spChg>
          <pc:spChg chg="add">
            <ac:chgData name="mike kinnavy" userId="f2e9dd1284ea9429" providerId="LiveId" clId="{82EE1A59-3FC4-48AD-8821-DC9845D6929E}" dt="2023-04-25T16:43:06.050" v="1"/>
            <ac:spMkLst>
              <pc:docMk/>
              <pc:sldMasterMk cId="2179477393" sldId="2147483920"/>
              <pc:sldLayoutMk cId="2478546032" sldId="2147483923"/>
              <ac:spMk id="12" creationId="{0C4E9561-01C9-A844-85CD-F61633349A71}"/>
            </ac:spMkLst>
          </pc:spChg>
          <pc:spChg chg="add">
            <ac:chgData name="mike kinnavy" userId="f2e9dd1284ea9429" providerId="LiveId" clId="{82EE1A59-3FC4-48AD-8821-DC9845D6929E}" dt="2023-04-25T16:43:06.050" v="1"/>
            <ac:spMkLst>
              <pc:docMk/>
              <pc:sldMasterMk cId="2179477393" sldId="2147483920"/>
              <pc:sldLayoutMk cId="2478546032" sldId="2147483923"/>
              <ac:spMk id="13" creationId="{E7D4DA8F-6D96-1EAD-DF57-79C602D2F38D}"/>
            </ac:spMkLst>
          </pc:spChg>
        </pc:sldLayoutChg>
        <pc:sldLayoutChg chg="addSp">
          <pc:chgData name="mike kinnavy" userId="f2e9dd1284ea9429" providerId="LiveId" clId="{82EE1A59-3FC4-48AD-8821-DC9845D6929E}" dt="2023-04-25T16:43:06.050" v="1"/>
          <pc:sldLayoutMkLst>
            <pc:docMk/>
            <pc:sldMasterMk cId="2179477393" sldId="2147483920"/>
            <pc:sldLayoutMk cId="3892351634" sldId="2147483924"/>
          </pc:sldLayoutMkLst>
          <pc:spChg chg="add">
            <ac:chgData name="mike kinnavy" userId="f2e9dd1284ea9429" providerId="LiveId" clId="{82EE1A59-3FC4-48AD-8821-DC9845D6929E}" dt="2023-04-25T16:43:06.050" v="1"/>
            <ac:spMkLst>
              <pc:docMk/>
              <pc:sldMasterMk cId="2179477393" sldId="2147483920"/>
              <pc:sldLayoutMk cId="3892351634" sldId="2147483924"/>
              <ac:spMk id="2" creationId="{E6CD2311-885E-95DF-3A8C-04CC359AF73C}"/>
            </ac:spMkLst>
          </pc:spChg>
          <pc:spChg chg="add">
            <ac:chgData name="mike kinnavy" userId="f2e9dd1284ea9429" providerId="LiveId" clId="{82EE1A59-3FC4-48AD-8821-DC9845D6929E}" dt="2023-04-25T16:43:06.050" v="1"/>
            <ac:spMkLst>
              <pc:docMk/>
              <pc:sldMasterMk cId="2179477393" sldId="2147483920"/>
              <pc:sldLayoutMk cId="3892351634" sldId="2147483924"/>
              <ac:spMk id="9" creationId="{4920F951-3168-88C2-48C1-6793C165B49E}"/>
            </ac:spMkLst>
          </pc:spChg>
          <pc:spChg chg="add">
            <ac:chgData name="mike kinnavy" userId="f2e9dd1284ea9429" providerId="LiveId" clId="{82EE1A59-3FC4-48AD-8821-DC9845D6929E}" dt="2023-04-25T16:43:06.050" v="1"/>
            <ac:spMkLst>
              <pc:docMk/>
              <pc:sldMasterMk cId="2179477393" sldId="2147483920"/>
              <pc:sldLayoutMk cId="3892351634" sldId="2147483924"/>
              <ac:spMk id="17" creationId="{CC8E0B42-0694-DAD2-2B63-7F230066AABC}"/>
            </ac:spMkLst>
          </pc:spChg>
          <pc:grpChg chg="add">
            <ac:chgData name="mike kinnavy" userId="f2e9dd1284ea9429" providerId="LiveId" clId="{82EE1A59-3FC4-48AD-8821-DC9845D6929E}" dt="2023-04-25T16:43:06.050" v="1"/>
            <ac:grpSpMkLst>
              <pc:docMk/>
              <pc:sldMasterMk cId="2179477393" sldId="2147483920"/>
              <pc:sldLayoutMk cId="3892351634" sldId="2147483924"/>
              <ac:grpSpMk id="10" creationId="{5F406AD4-3579-C394-EEBB-7BB8B812CE97}"/>
            </ac:grpSpMkLst>
          </pc:grpChg>
        </pc:sldLayoutChg>
        <pc:sldLayoutChg chg="addSp">
          <pc:chgData name="mike kinnavy" userId="f2e9dd1284ea9429" providerId="LiveId" clId="{82EE1A59-3FC4-48AD-8821-DC9845D6929E}" dt="2023-04-25T16:43:06.050" v="1"/>
          <pc:sldLayoutMkLst>
            <pc:docMk/>
            <pc:sldMasterMk cId="2179477393" sldId="2147483920"/>
            <pc:sldLayoutMk cId="1230885062" sldId="2147483925"/>
          </pc:sldLayoutMkLst>
          <pc:spChg chg="add">
            <ac:chgData name="mike kinnavy" userId="f2e9dd1284ea9429" providerId="LiveId" clId="{82EE1A59-3FC4-48AD-8821-DC9845D6929E}" dt="2023-04-25T16:43:06.050" v="1"/>
            <ac:spMkLst>
              <pc:docMk/>
              <pc:sldMasterMk cId="2179477393" sldId="2147483920"/>
              <pc:sldLayoutMk cId="1230885062" sldId="2147483925"/>
              <ac:spMk id="2" creationId="{313C1EC6-D2F6-2DC3-5121-F5263EF81AF8}"/>
            </ac:spMkLst>
          </pc:spChg>
          <pc:spChg chg="add">
            <ac:chgData name="mike kinnavy" userId="f2e9dd1284ea9429" providerId="LiveId" clId="{82EE1A59-3FC4-48AD-8821-DC9845D6929E}" dt="2023-04-25T16:43:06.050" v="1"/>
            <ac:spMkLst>
              <pc:docMk/>
              <pc:sldMasterMk cId="2179477393" sldId="2147483920"/>
              <pc:sldLayoutMk cId="1230885062" sldId="2147483925"/>
              <ac:spMk id="11" creationId="{4820A958-1249-DE81-C321-EBE6A66D88E0}"/>
            </ac:spMkLst>
          </pc:spChg>
          <pc:spChg chg="add">
            <ac:chgData name="mike kinnavy" userId="f2e9dd1284ea9429" providerId="LiveId" clId="{82EE1A59-3FC4-48AD-8821-DC9845D6929E}" dt="2023-04-25T16:43:06.050" v="1"/>
            <ac:spMkLst>
              <pc:docMk/>
              <pc:sldMasterMk cId="2179477393" sldId="2147483920"/>
              <pc:sldLayoutMk cId="1230885062" sldId="2147483925"/>
              <ac:spMk id="19" creationId="{3344D7C7-C9F8-3B67-25C2-B50ED940DB3E}"/>
            </ac:spMkLst>
          </pc:spChg>
          <pc:grpChg chg="add">
            <ac:chgData name="mike kinnavy" userId="f2e9dd1284ea9429" providerId="LiveId" clId="{82EE1A59-3FC4-48AD-8821-DC9845D6929E}" dt="2023-04-25T16:43:06.050" v="1"/>
            <ac:grpSpMkLst>
              <pc:docMk/>
              <pc:sldMasterMk cId="2179477393" sldId="2147483920"/>
              <pc:sldLayoutMk cId="1230885062" sldId="2147483925"/>
              <ac:grpSpMk id="12" creationId="{7A72ED25-EC37-96BA-7CE7-3E6D358A207A}"/>
            </ac:grpSpMkLst>
          </pc:grpChg>
        </pc:sldLayoutChg>
        <pc:sldLayoutChg chg="addSp">
          <pc:chgData name="mike kinnavy" userId="f2e9dd1284ea9429" providerId="LiveId" clId="{82EE1A59-3FC4-48AD-8821-DC9845D6929E}" dt="2023-04-25T16:43:06.050" v="1"/>
          <pc:sldLayoutMkLst>
            <pc:docMk/>
            <pc:sldMasterMk cId="2179477393" sldId="2147483920"/>
            <pc:sldLayoutMk cId="265177358" sldId="2147483926"/>
          </pc:sldLayoutMkLst>
          <pc:spChg chg="add">
            <ac:chgData name="mike kinnavy" userId="f2e9dd1284ea9429" providerId="LiveId" clId="{82EE1A59-3FC4-48AD-8821-DC9845D6929E}" dt="2023-04-25T16:43:06.050" v="1"/>
            <ac:spMkLst>
              <pc:docMk/>
              <pc:sldMasterMk cId="2179477393" sldId="2147483920"/>
              <pc:sldLayoutMk cId="265177358" sldId="2147483926"/>
              <ac:spMk id="6" creationId="{4E2AB838-F729-5D0A-CABB-3CCBEAA7B6F3}"/>
            </ac:spMkLst>
          </pc:spChg>
          <pc:spChg chg="add">
            <ac:chgData name="mike kinnavy" userId="f2e9dd1284ea9429" providerId="LiveId" clId="{82EE1A59-3FC4-48AD-8821-DC9845D6929E}" dt="2023-04-25T16:43:06.050" v="1"/>
            <ac:spMkLst>
              <pc:docMk/>
              <pc:sldMasterMk cId="2179477393" sldId="2147483920"/>
              <pc:sldLayoutMk cId="265177358" sldId="2147483926"/>
              <ac:spMk id="7" creationId="{597C5651-B05C-F378-C273-4DA75AE3144F}"/>
            </ac:spMkLst>
          </pc:spChg>
          <pc:spChg chg="add">
            <ac:chgData name="mike kinnavy" userId="f2e9dd1284ea9429" providerId="LiveId" clId="{82EE1A59-3FC4-48AD-8821-DC9845D6929E}" dt="2023-04-25T16:43:06.050" v="1"/>
            <ac:spMkLst>
              <pc:docMk/>
              <pc:sldMasterMk cId="2179477393" sldId="2147483920"/>
              <pc:sldLayoutMk cId="265177358" sldId="2147483926"/>
              <ac:spMk id="15" creationId="{EA459AE5-91B8-E0BC-39B1-297734EC0CB3}"/>
            </ac:spMkLst>
          </pc:spChg>
          <pc:grpChg chg="add">
            <ac:chgData name="mike kinnavy" userId="f2e9dd1284ea9429" providerId="LiveId" clId="{82EE1A59-3FC4-48AD-8821-DC9845D6929E}" dt="2023-04-25T16:43:06.050" v="1"/>
            <ac:grpSpMkLst>
              <pc:docMk/>
              <pc:sldMasterMk cId="2179477393" sldId="2147483920"/>
              <pc:sldLayoutMk cId="265177358" sldId="2147483926"/>
              <ac:grpSpMk id="8" creationId="{B183F812-CC7B-B26D-DE97-5084FDCE8416}"/>
            </ac:grpSpMkLst>
          </pc:grpChg>
        </pc:sldLayoutChg>
        <pc:sldLayoutChg chg="addSp">
          <pc:chgData name="mike kinnavy" userId="f2e9dd1284ea9429" providerId="LiveId" clId="{82EE1A59-3FC4-48AD-8821-DC9845D6929E}" dt="2023-04-25T16:43:06.050" v="1"/>
          <pc:sldLayoutMkLst>
            <pc:docMk/>
            <pc:sldMasterMk cId="2179477393" sldId="2147483920"/>
            <pc:sldLayoutMk cId="2961835043" sldId="2147483927"/>
          </pc:sldLayoutMkLst>
          <pc:spChg chg="add">
            <ac:chgData name="mike kinnavy" userId="f2e9dd1284ea9429" providerId="LiveId" clId="{82EE1A59-3FC4-48AD-8821-DC9845D6929E}" dt="2023-04-25T16:43:06.050" v="1"/>
            <ac:spMkLst>
              <pc:docMk/>
              <pc:sldMasterMk cId="2179477393" sldId="2147483920"/>
              <pc:sldLayoutMk cId="2961835043" sldId="2147483927"/>
              <ac:spMk id="2" creationId="{4A26A40E-4FB3-00FA-D09E-9771AA1995AD}"/>
            </ac:spMkLst>
          </pc:spChg>
          <pc:spChg chg="add">
            <ac:chgData name="mike kinnavy" userId="f2e9dd1284ea9429" providerId="LiveId" clId="{82EE1A59-3FC4-48AD-8821-DC9845D6929E}" dt="2023-04-25T16:43:06.050" v="1"/>
            <ac:spMkLst>
              <pc:docMk/>
              <pc:sldMasterMk cId="2179477393" sldId="2147483920"/>
              <pc:sldLayoutMk cId="2961835043" sldId="2147483927"/>
              <ac:spMk id="3" creationId="{46EDBE90-3A17-3B64-B74B-F0E9ACB66CB4}"/>
            </ac:spMkLst>
          </pc:spChg>
          <pc:grpChg chg="add">
            <ac:chgData name="mike kinnavy" userId="f2e9dd1284ea9429" providerId="LiveId" clId="{82EE1A59-3FC4-48AD-8821-DC9845D6929E}" dt="2023-04-25T16:43:06.050" v="1"/>
            <ac:grpSpMkLst>
              <pc:docMk/>
              <pc:sldMasterMk cId="2179477393" sldId="2147483920"/>
              <pc:sldLayoutMk cId="2961835043" sldId="2147483927"/>
              <ac:grpSpMk id="4" creationId="{9B96FAFC-6C6A-9731-CAFF-B70BAE3F1D66}"/>
            </ac:grpSpMkLst>
          </pc:grpChg>
        </pc:sldLayoutChg>
        <pc:sldLayoutChg chg="addSp">
          <pc:chgData name="mike kinnavy" userId="f2e9dd1284ea9429" providerId="LiveId" clId="{82EE1A59-3FC4-48AD-8821-DC9845D6929E}" dt="2023-04-25T16:43:06.050" v="1"/>
          <pc:sldLayoutMkLst>
            <pc:docMk/>
            <pc:sldMasterMk cId="2179477393" sldId="2147483920"/>
            <pc:sldLayoutMk cId="3335409082" sldId="2147483928"/>
          </pc:sldLayoutMkLst>
          <pc:spChg chg="add">
            <ac:chgData name="mike kinnavy" userId="f2e9dd1284ea9429" providerId="LiveId" clId="{82EE1A59-3FC4-48AD-8821-DC9845D6929E}" dt="2023-04-25T16:43:06.050" v="1"/>
            <ac:spMkLst>
              <pc:docMk/>
              <pc:sldMasterMk cId="2179477393" sldId="2147483920"/>
              <pc:sldLayoutMk cId="3335409082" sldId="2147483928"/>
              <ac:spMk id="10" creationId="{0AD4FAAA-55EE-95F9-BC4B-151B7FB92723}"/>
            </ac:spMkLst>
          </pc:spChg>
          <pc:spChg chg="add">
            <ac:chgData name="mike kinnavy" userId="f2e9dd1284ea9429" providerId="LiveId" clId="{82EE1A59-3FC4-48AD-8821-DC9845D6929E}" dt="2023-04-25T16:43:06.050" v="1"/>
            <ac:spMkLst>
              <pc:docMk/>
              <pc:sldMasterMk cId="2179477393" sldId="2147483920"/>
              <pc:sldLayoutMk cId="3335409082" sldId="2147483928"/>
              <ac:spMk id="11" creationId="{27007902-6711-906D-D4AE-68DD5D6B9D2E}"/>
            </ac:spMkLst>
          </pc:spChg>
          <pc:spChg chg="add">
            <ac:chgData name="mike kinnavy" userId="f2e9dd1284ea9429" providerId="LiveId" clId="{82EE1A59-3FC4-48AD-8821-DC9845D6929E}" dt="2023-04-25T16:43:06.050" v="1"/>
            <ac:spMkLst>
              <pc:docMk/>
              <pc:sldMasterMk cId="2179477393" sldId="2147483920"/>
              <pc:sldLayoutMk cId="3335409082" sldId="2147483928"/>
              <ac:spMk id="12" creationId="{91971EF4-4683-8713-CC5D-6F2B33847F86}"/>
            </ac:spMkLst>
          </pc:spChg>
          <pc:spChg chg="add">
            <ac:chgData name="mike kinnavy" userId="f2e9dd1284ea9429" providerId="LiveId" clId="{82EE1A59-3FC4-48AD-8821-DC9845D6929E}" dt="2023-04-25T16:43:06.050" v="1"/>
            <ac:spMkLst>
              <pc:docMk/>
              <pc:sldMasterMk cId="2179477393" sldId="2147483920"/>
              <pc:sldLayoutMk cId="3335409082" sldId="2147483928"/>
              <ac:spMk id="13" creationId="{CD60AF86-99A9-9793-B4EE-0660D432B99F}"/>
            </ac:spMkLst>
          </pc:spChg>
          <pc:spChg chg="add">
            <ac:chgData name="mike kinnavy" userId="f2e9dd1284ea9429" providerId="LiveId" clId="{82EE1A59-3FC4-48AD-8821-DC9845D6929E}" dt="2023-04-25T16:43:06.050" v="1"/>
            <ac:spMkLst>
              <pc:docMk/>
              <pc:sldMasterMk cId="2179477393" sldId="2147483920"/>
              <pc:sldLayoutMk cId="3335409082" sldId="2147483928"/>
              <ac:spMk id="14" creationId="{C6A72060-1C78-F7C3-5A66-505B941325DA}"/>
            </ac:spMkLst>
          </pc:spChg>
          <pc:spChg chg="add">
            <ac:chgData name="mike kinnavy" userId="f2e9dd1284ea9429" providerId="LiveId" clId="{82EE1A59-3FC4-48AD-8821-DC9845D6929E}" dt="2023-04-25T16:43:06.050" v="1"/>
            <ac:spMkLst>
              <pc:docMk/>
              <pc:sldMasterMk cId="2179477393" sldId="2147483920"/>
              <pc:sldLayoutMk cId="3335409082" sldId="2147483928"/>
              <ac:spMk id="15" creationId="{F7A0C627-13C6-0489-1D2C-F8E3823CE881}"/>
            </ac:spMkLst>
          </pc:spChg>
        </pc:sldLayoutChg>
        <pc:sldLayoutChg chg="addSp">
          <pc:chgData name="mike kinnavy" userId="f2e9dd1284ea9429" providerId="LiveId" clId="{82EE1A59-3FC4-48AD-8821-DC9845D6929E}" dt="2023-04-25T16:43:06.050" v="1"/>
          <pc:sldLayoutMkLst>
            <pc:docMk/>
            <pc:sldMasterMk cId="2179477393" sldId="2147483920"/>
            <pc:sldLayoutMk cId="2491995636" sldId="2147483929"/>
          </pc:sldLayoutMkLst>
          <pc:spChg chg="add">
            <ac:chgData name="mike kinnavy" userId="f2e9dd1284ea9429" providerId="LiveId" clId="{82EE1A59-3FC4-48AD-8821-DC9845D6929E}" dt="2023-04-25T16:43:06.050" v="1"/>
            <ac:spMkLst>
              <pc:docMk/>
              <pc:sldMasterMk cId="2179477393" sldId="2147483920"/>
              <pc:sldLayoutMk cId="2491995636" sldId="2147483929"/>
              <ac:spMk id="10" creationId="{E2F38918-CAC4-A4B4-E656-7EA180B48449}"/>
            </ac:spMkLst>
          </pc:spChg>
          <pc:spChg chg="add">
            <ac:chgData name="mike kinnavy" userId="f2e9dd1284ea9429" providerId="LiveId" clId="{82EE1A59-3FC4-48AD-8821-DC9845D6929E}" dt="2023-04-25T16:43:06.050" v="1"/>
            <ac:spMkLst>
              <pc:docMk/>
              <pc:sldMasterMk cId="2179477393" sldId="2147483920"/>
              <pc:sldLayoutMk cId="2491995636" sldId="2147483929"/>
              <ac:spMk id="11" creationId="{C866E710-E49E-2D59-6BE3-CD0796B6E57E}"/>
            </ac:spMkLst>
          </pc:spChg>
          <pc:spChg chg="add">
            <ac:chgData name="mike kinnavy" userId="f2e9dd1284ea9429" providerId="LiveId" clId="{82EE1A59-3FC4-48AD-8821-DC9845D6929E}" dt="2023-04-25T16:43:06.050" v="1"/>
            <ac:spMkLst>
              <pc:docMk/>
              <pc:sldMasterMk cId="2179477393" sldId="2147483920"/>
              <pc:sldLayoutMk cId="2491995636" sldId="2147483929"/>
              <ac:spMk id="12" creationId="{75766189-4023-73A4-5547-260FAB8F777A}"/>
            </ac:spMkLst>
          </pc:spChg>
          <pc:spChg chg="add">
            <ac:chgData name="mike kinnavy" userId="f2e9dd1284ea9429" providerId="LiveId" clId="{82EE1A59-3FC4-48AD-8821-DC9845D6929E}" dt="2023-04-25T16:43:06.050" v="1"/>
            <ac:spMkLst>
              <pc:docMk/>
              <pc:sldMasterMk cId="2179477393" sldId="2147483920"/>
              <pc:sldLayoutMk cId="2491995636" sldId="2147483929"/>
              <ac:spMk id="13" creationId="{D3D4E494-8DFB-E17F-C015-48AF6EB87AD2}"/>
            </ac:spMkLst>
          </pc:spChg>
          <pc:spChg chg="add">
            <ac:chgData name="mike kinnavy" userId="f2e9dd1284ea9429" providerId="LiveId" clId="{82EE1A59-3FC4-48AD-8821-DC9845D6929E}" dt="2023-04-25T16:43:06.050" v="1"/>
            <ac:spMkLst>
              <pc:docMk/>
              <pc:sldMasterMk cId="2179477393" sldId="2147483920"/>
              <pc:sldLayoutMk cId="2491995636" sldId="2147483929"/>
              <ac:spMk id="14" creationId="{81118901-6862-5F78-8F11-136C7CADE940}"/>
            </ac:spMkLst>
          </pc:spChg>
          <pc:spChg chg="add">
            <ac:chgData name="mike kinnavy" userId="f2e9dd1284ea9429" providerId="LiveId" clId="{82EE1A59-3FC4-48AD-8821-DC9845D6929E}" dt="2023-04-25T16:43:06.050" v="1"/>
            <ac:spMkLst>
              <pc:docMk/>
              <pc:sldMasterMk cId="2179477393" sldId="2147483920"/>
              <pc:sldLayoutMk cId="2491995636" sldId="2147483929"/>
              <ac:spMk id="15" creationId="{9546116D-EEBB-8F4F-01AF-5E2BD96C145C}"/>
            </ac:spMkLst>
          </pc:spChg>
        </pc:sldLayoutChg>
      </pc:sldMasterChg>
      <pc:sldMasterChg chg="modSldLayout">
        <pc:chgData name="mike kinnavy" userId="f2e9dd1284ea9429" providerId="LiveId" clId="{82EE1A59-3FC4-48AD-8821-DC9845D6929E}" dt="2023-04-25T16:43:09.908" v="2"/>
        <pc:sldMasterMkLst>
          <pc:docMk/>
          <pc:sldMasterMk cId="175383374" sldId="2147483935"/>
        </pc:sldMasterMkLst>
        <pc:sldLayoutChg chg="addSp">
          <pc:chgData name="mike kinnavy" userId="f2e9dd1284ea9429" providerId="LiveId" clId="{82EE1A59-3FC4-48AD-8821-DC9845D6929E}" dt="2023-04-25T16:43:09.908" v="2"/>
          <pc:sldLayoutMkLst>
            <pc:docMk/>
            <pc:sldMasterMk cId="175383374" sldId="2147483935"/>
            <pc:sldLayoutMk cId="916139131" sldId="2147483936"/>
          </pc:sldLayoutMkLst>
          <pc:spChg chg="add">
            <ac:chgData name="mike kinnavy" userId="f2e9dd1284ea9429" providerId="LiveId" clId="{82EE1A59-3FC4-48AD-8821-DC9845D6929E}" dt="2023-04-25T16:43:09.908" v="2"/>
            <ac:spMkLst>
              <pc:docMk/>
              <pc:sldMasterMk cId="175383374" sldId="2147483935"/>
              <pc:sldLayoutMk cId="916139131" sldId="2147483936"/>
              <ac:spMk id="7" creationId="{05A47217-A096-7AC8-E99B-CA0E7016C9BA}"/>
            </ac:spMkLst>
          </pc:spChg>
          <pc:spChg chg="add">
            <ac:chgData name="mike kinnavy" userId="f2e9dd1284ea9429" providerId="LiveId" clId="{82EE1A59-3FC4-48AD-8821-DC9845D6929E}" dt="2023-04-25T16:43:09.908" v="2"/>
            <ac:spMkLst>
              <pc:docMk/>
              <pc:sldMasterMk cId="175383374" sldId="2147483935"/>
              <pc:sldLayoutMk cId="916139131" sldId="2147483936"/>
              <ac:spMk id="8" creationId="{F14089EA-FFCA-F693-5BC3-0F390A2A292B}"/>
            </ac:spMkLst>
          </pc:spChg>
        </pc:sldLayoutChg>
        <pc:sldLayoutChg chg="addSp">
          <pc:chgData name="mike kinnavy" userId="f2e9dd1284ea9429" providerId="LiveId" clId="{82EE1A59-3FC4-48AD-8821-DC9845D6929E}" dt="2023-04-25T16:43:09.908" v="2"/>
          <pc:sldLayoutMkLst>
            <pc:docMk/>
            <pc:sldMasterMk cId="175383374" sldId="2147483935"/>
            <pc:sldLayoutMk cId="497860369" sldId="2147483937"/>
          </pc:sldLayoutMkLst>
          <pc:spChg chg="add">
            <ac:chgData name="mike kinnavy" userId="f2e9dd1284ea9429" providerId="LiveId" clId="{82EE1A59-3FC4-48AD-8821-DC9845D6929E}" dt="2023-04-25T16:43:09.908" v="2"/>
            <ac:spMkLst>
              <pc:docMk/>
              <pc:sldMasterMk cId="175383374" sldId="2147483935"/>
              <pc:sldLayoutMk cId="497860369" sldId="2147483937"/>
              <ac:spMk id="7" creationId="{8DEC4473-EA43-F533-03E8-1419D41F30AD}"/>
            </ac:spMkLst>
          </pc:spChg>
          <pc:spChg chg="add">
            <ac:chgData name="mike kinnavy" userId="f2e9dd1284ea9429" providerId="LiveId" clId="{82EE1A59-3FC4-48AD-8821-DC9845D6929E}" dt="2023-04-25T16:43:09.908" v="2"/>
            <ac:spMkLst>
              <pc:docMk/>
              <pc:sldMasterMk cId="175383374" sldId="2147483935"/>
              <pc:sldLayoutMk cId="497860369" sldId="2147483937"/>
              <ac:spMk id="8" creationId="{69F366FA-0DD0-EF69-BC72-4740CA769F34}"/>
            </ac:spMkLst>
          </pc:spChg>
          <pc:spChg chg="add">
            <ac:chgData name="mike kinnavy" userId="f2e9dd1284ea9429" providerId="LiveId" clId="{82EE1A59-3FC4-48AD-8821-DC9845D6929E}" dt="2023-04-25T16:43:09.908" v="2"/>
            <ac:spMkLst>
              <pc:docMk/>
              <pc:sldMasterMk cId="175383374" sldId="2147483935"/>
              <pc:sldLayoutMk cId="497860369" sldId="2147483937"/>
              <ac:spMk id="16" creationId="{154DB21B-1E84-DC7D-27A0-B5CDD37E4CB5}"/>
            </ac:spMkLst>
          </pc:spChg>
          <pc:grpChg chg="add">
            <ac:chgData name="mike kinnavy" userId="f2e9dd1284ea9429" providerId="LiveId" clId="{82EE1A59-3FC4-48AD-8821-DC9845D6929E}" dt="2023-04-25T16:43:09.908" v="2"/>
            <ac:grpSpMkLst>
              <pc:docMk/>
              <pc:sldMasterMk cId="175383374" sldId="2147483935"/>
              <pc:sldLayoutMk cId="497860369" sldId="2147483937"/>
              <ac:grpSpMk id="9" creationId="{5486F7D0-DDD1-1DC6-C842-578B30F1A175}"/>
            </ac:grpSpMkLst>
          </pc:grpChg>
        </pc:sldLayoutChg>
        <pc:sldLayoutChg chg="addSp">
          <pc:chgData name="mike kinnavy" userId="f2e9dd1284ea9429" providerId="LiveId" clId="{82EE1A59-3FC4-48AD-8821-DC9845D6929E}" dt="2023-04-25T16:43:09.908" v="2"/>
          <pc:sldLayoutMkLst>
            <pc:docMk/>
            <pc:sldMasterMk cId="175383374" sldId="2147483935"/>
            <pc:sldLayoutMk cId="3009989574" sldId="2147483938"/>
          </pc:sldLayoutMkLst>
          <pc:spChg chg="add">
            <ac:chgData name="mike kinnavy" userId="f2e9dd1284ea9429" providerId="LiveId" clId="{82EE1A59-3FC4-48AD-8821-DC9845D6929E}" dt="2023-04-25T16:43:09.908" v="2"/>
            <ac:spMkLst>
              <pc:docMk/>
              <pc:sldMasterMk cId="175383374" sldId="2147483935"/>
              <pc:sldLayoutMk cId="3009989574" sldId="2147483938"/>
              <ac:spMk id="7" creationId="{C2DC7B00-11A4-D7CF-15E1-081CE93D4595}"/>
            </ac:spMkLst>
          </pc:spChg>
          <pc:spChg chg="add">
            <ac:chgData name="mike kinnavy" userId="f2e9dd1284ea9429" providerId="LiveId" clId="{82EE1A59-3FC4-48AD-8821-DC9845D6929E}" dt="2023-04-25T16:43:09.908" v="2"/>
            <ac:spMkLst>
              <pc:docMk/>
              <pc:sldMasterMk cId="175383374" sldId="2147483935"/>
              <pc:sldLayoutMk cId="3009989574" sldId="2147483938"/>
              <ac:spMk id="8" creationId="{408C8D6A-1312-D4E4-E311-30D3EF4C7E4F}"/>
            </ac:spMkLst>
          </pc:spChg>
          <pc:spChg chg="add">
            <ac:chgData name="mike kinnavy" userId="f2e9dd1284ea9429" providerId="LiveId" clId="{82EE1A59-3FC4-48AD-8821-DC9845D6929E}" dt="2023-04-25T16:43:09.908" v="2"/>
            <ac:spMkLst>
              <pc:docMk/>
              <pc:sldMasterMk cId="175383374" sldId="2147483935"/>
              <pc:sldLayoutMk cId="3009989574" sldId="2147483938"/>
              <ac:spMk id="9" creationId="{118F0153-3EA0-9592-0502-4DDC111FDD46}"/>
            </ac:spMkLst>
          </pc:spChg>
          <pc:spChg chg="add">
            <ac:chgData name="mike kinnavy" userId="f2e9dd1284ea9429" providerId="LiveId" clId="{82EE1A59-3FC4-48AD-8821-DC9845D6929E}" dt="2023-04-25T16:43:09.908" v="2"/>
            <ac:spMkLst>
              <pc:docMk/>
              <pc:sldMasterMk cId="175383374" sldId="2147483935"/>
              <pc:sldLayoutMk cId="3009989574" sldId="2147483938"/>
              <ac:spMk id="10" creationId="{788D2D19-B061-BDFB-054A-E670A4ECA5B4}"/>
            </ac:spMkLst>
          </pc:spChg>
        </pc:sldLayoutChg>
        <pc:sldLayoutChg chg="addSp">
          <pc:chgData name="mike kinnavy" userId="f2e9dd1284ea9429" providerId="LiveId" clId="{82EE1A59-3FC4-48AD-8821-DC9845D6929E}" dt="2023-04-25T16:43:09.908" v="2"/>
          <pc:sldLayoutMkLst>
            <pc:docMk/>
            <pc:sldMasterMk cId="175383374" sldId="2147483935"/>
            <pc:sldLayoutMk cId="307132006" sldId="2147483939"/>
          </pc:sldLayoutMkLst>
          <pc:spChg chg="add">
            <ac:chgData name="mike kinnavy" userId="f2e9dd1284ea9429" providerId="LiveId" clId="{82EE1A59-3FC4-48AD-8821-DC9845D6929E}" dt="2023-04-25T16:43:09.908" v="2"/>
            <ac:spMkLst>
              <pc:docMk/>
              <pc:sldMasterMk cId="175383374" sldId="2147483935"/>
              <pc:sldLayoutMk cId="307132006" sldId="2147483939"/>
              <ac:spMk id="8" creationId="{578E4A0B-4A1C-16DC-7B69-E39087120D2E}"/>
            </ac:spMkLst>
          </pc:spChg>
          <pc:spChg chg="add">
            <ac:chgData name="mike kinnavy" userId="f2e9dd1284ea9429" providerId="LiveId" clId="{82EE1A59-3FC4-48AD-8821-DC9845D6929E}" dt="2023-04-25T16:43:09.908" v="2"/>
            <ac:spMkLst>
              <pc:docMk/>
              <pc:sldMasterMk cId="175383374" sldId="2147483935"/>
              <pc:sldLayoutMk cId="307132006" sldId="2147483939"/>
              <ac:spMk id="9" creationId="{97B3EB49-0DE7-3698-9931-545DDF384FF0}"/>
            </ac:spMkLst>
          </pc:spChg>
          <pc:spChg chg="add">
            <ac:chgData name="mike kinnavy" userId="f2e9dd1284ea9429" providerId="LiveId" clId="{82EE1A59-3FC4-48AD-8821-DC9845D6929E}" dt="2023-04-25T16:43:09.908" v="2"/>
            <ac:spMkLst>
              <pc:docMk/>
              <pc:sldMasterMk cId="175383374" sldId="2147483935"/>
              <pc:sldLayoutMk cId="307132006" sldId="2147483939"/>
              <ac:spMk id="17" creationId="{58F7B29C-028D-8A32-3CC4-1754FA7270A6}"/>
            </ac:spMkLst>
          </pc:spChg>
          <pc:grpChg chg="add">
            <ac:chgData name="mike kinnavy" userId="f2e9dd1284ea9429" providerId="LiveId" clId="{82EE1A59-3FC4-48AD-8821-DC9845D6929E}" dt="2023-04-25T16:43:09.908" v="2"/>
            <ac:grpSpMkLst>
              <pc:docMk/>
              <pc:sldMasterMk cId="175383374" sldId="2147483935"/>
              <pc:sldLayoutMk cId="307132006" sldId="2147483939"/>
              <ac:grpSpMk id="10" creationId="{52BECE2E-208D-6B50-7161-E804A42F97F2}"/>
            </ac:grpSpMkLst>
          </pc:grpChg>
        </pc:sldLayoutChg>
        <pc:sldLayoutChg chg="addSp">
          <pc:chgData name="mike kinnavy" userId="f2e9dd1284ea9429" providerId="LiveId" clId="{82EE1A59-3FC4-48AD-8821-DC9845D6929E}" dt="2023-04-25T16:43:09.908" v="2"/>
          <pc:sldLayoutMkLst>
            <pc:docMk/>
            <pc:sldMasterMk cId="175383374" sldId="2147483935"/>
            <pc:sldLayoutMk cId="955103415" sldId="2147483940"/>
          </pc:sldLayoutMkLst>
          <pc:spChg chg="add">
            <ac:chgData name="mike kinnavy" userId="f2e9dd1284ea9429" providerId="LiveId" clId="{82EE1A59-3FC4-48AD-8821-DC9845D6929E}" dt="2023-04-25T16:43:09.908" v="2"/>
            <ac:spMkLst>
              <pc:docMk/>
              <pc:sldMasterMk cId="175383374" sldId="2147483935"/>
              <pc:sldLayoutMk cId="955103415" sldId="2147483940"/>
              <ac:spMk id="10" creationId="{DB6FADFF-B505-DA43-C70B-1A0C96F11053}"/>
            </ac:spMkLst>
          </pc:spChg>
          <pc:spChg chg="add">
            <ac:chgData name="mike kinnavy" userId="f2e9dd1284ea9429" providerId="LiveId" clId="{82EE1A59-3FC4-48AD-8821-DC9845D6929E}" dt="2023-04-25T16:43:09.908" v="2"/>
            <ac:spMkLst>
              <pc:docMk/>
              <pc:sldMasterMk cId="175383374" sldId="2147483935"/>
              <pc:sldLayoutMk cId="955103415" sldId="2147483940"/>
              <ac:spMk id="11" creationId="{101F7019-BA8F-50DC-D8A8-70441C562AED}"/>
            </ac:spMkLst>
          </pc:spChg>
          <pc:spChg chg="add">
            <ac:chgData name="mike kinnavy" userId="f2e9dd1284ea9429" providerId="LiveId" clId="{82EE1A59-3FC4-48AD-8821-DC9845D6929E}" dt="2023-04-25T16:43:09.908" v="2"/>
            <ac:spMkLst>
              <pc:docMk/>
              <pc:sldMasterMk cId="175383374" sldId="2147483935"/>
              <pc:sldLayoutMk cId="955103415" sldId="2147483940"/>
              <ac:spMk id="19" creationId="{1BC5AB6E-8F77-A579-1E01-8FD515C2F95B}"/>
            </ac:spMkLst>
          </pc:spChg>
          <pc:grpChg chg="add">
            <ac:chgData name="mike kinnavy" userId="f2e9dd1284ea9429" providerId="LiveId" clId="{82EE1A59-3FC4-48AD-8821-DC9845D6929E}" dt="2023-04-25T16:43:09.908" v="2"/>
            <ac:grpSpMkLst>
              <pc:docMk/>
              <pc:sldMasterMk cId="175383374" sldId="2147483935"/>
              <pc:sldLayoutMk cId="955103415" sldId="2147483940"/>
              <ac:grpSpMk id="12" creationId="{13D3ED48-E09E-1A3E-41BE-606800362959}"/>
            </ac:grpSpMkLst>
          </pc:grpChg>
        </pc:sldLayoutChg>
        <pc:sldLayoutChg chg="addSp">
          <pc:chgData name="mike kinnavy" userId="f2e9dd1284ea9429" providerId="LiveId" clId="{82EE1A59-3FC4-48AD-8821-DC9845D6929E}" dt="2023-04-25T16:43:09.908" v="2"/>
          <pc:sldLayoutMkLst>
            <pc:docMk/>
            <pc:sldMasterMk cId="175383374" sldId="2147483935"/>
            <pc:sldLayoutMk cId="210940077" sldId="2147483941"/>
          </pc:sldLayoutMkLst>
          <pc:spChg chg="add">
            <ac:chgData name="mike kinnavy" userId="f2e9dd1284ea9429" providerId="LiveId" clId="{82EE1A59-3FC4-48AD-8821-DC9845D6929E}" dt="2023-04-25T16:43:09.908" v="2"/>
            <ac:spMkLst>
              <pc:docMk/>
              <pc:sldMasterMk cId="175383374" sldId="2147483935"/>
              <pc:sldLayoutMk cId="210940077" sldId="2147483941"/>
              <ac:spMk id="6" creationId="{CB170533-AF82-036C-40BD-9BA5E15BB028}"/>
            </ac:spMkLst>
          </pc:spChg>
          <pc:spChg chg="add">
            <ac:chgData name="mike kinnavy" userId="f2e9dd1284ea9429" providerId="LiveId" clId="{82EE1A59-3FC4-48AD-8821-DC9845D6929E}" dt="2023-04-25T16:43:09.908" v="2"/>
            <ac:spMkLst>
              <pc:docMk/>
              <pc:sldMasterMk cId="175383374" sldId="2147483935"/>
              <pc:sldLayoutMk cId="210940077" sldId="2147483941"/>
              <ac:spMk id="7" creationId="{17911382-1ABF-3935-A834-FDAC282BA0AD}"/>
            </ac:spMkLst>
          </pc:spChg>
          <pc:spChg chg="add">
            <ac:chgData name="mike kinnavy" userId="f2e9dd1284ea9429" providerId="LiveId" clId="{82EE1A59-3FC4-48AD-8821-DC9845D6929E}" dt="2023-04-25T16:43:09.908" v="2"/>
            <ac:spMkLst>
              <pc:docMk/>
              <pc:sldMasterMk cId="175383374" sldId="2147483935"/>
              <pc:sldLayoutMk cId="210940077" sldId="2147483941"/>
              <ac:spMk id="15" creationId="{15649BD4-1389-F6CC-22E9-3310ED502CAF}"/>
            </ac:spMkLst>
          </pc:spChg>
          <pc:grpChg chg="add">
            <ac:chgData name="mike kinnavy" userId="f2e9dd1284ea9429" providerId="LiveId" clId="{82EE1A59-3FC4-48AD-8821-DC9845D6929E}" dt="2023-04-25T16:43:09.908" v="2"/>
            <ac:grpSpMkLst>
              <pc:docMk/>
              <pc:sldMasterMk cId="175383374" sldId="2147483935"/>
              <pc:sldLayoutMk cId="210940077" sldId="2147483941"/>
              <ac:grpSpMk id="8" creationId="{47CF0C4E-41DC-EC9E-358C-032FDFCF7E91}"/>
            </ac:grpSpMkLst>
          </pc:grpChg>
        </pc:sldLayoutChg>
        <pc:sldLayoutChg chg="addSp">
          <pc:chgData name="mike kinnavy" userId="f2e9dd1284ea9429" providerId="LiveId" clId="{82EE1A59-3FC4-48AD-8821-DC9845D6929E}" dt="2023-04-25T16:43:09.908" v="2"/>
          <pc:sldLayoutMkLst>
            <pc:docMk/>
            <pc:sldMasterMk cId="175383374" sldId="2147483935"/>
            <pc:sldLayoutMk cId="1185108345" sldId="2147483942"/>
          </pc:sldLayoutMkLst>
          <pc:spChg chg="add">
            <ac:chgData name="mike kinnavy" userId="f2e9dd1284ea9429" providerId="LiveId" clId="{82EE1A59-3FC4-48AD-8821-DC9845D6929E}" dt="2023-04-25T16:43:09.908" v="2"/>
            <ac:spMkLst>
              <pc:docMk/>
              <pc:sldMasterMk cId="175383374" sldId="2147483935"/>
              <pc:sldLayoutMk cId="1185108345" sldId="2147483942"/>
              <ac:spMk id="5" creationId="{5C2F0BCE-E3E1-56D8-568E-36BD2BCD5235}"/>
            </ac:spMkLst>
          </pc:spChg>
          <pc:spChg chg="add">
            <ac:chgData name="mike kinnavy" userId="f2e9dd1284ea9429" providerId="LiveId" clId="{82EE1A59-3FC4-48AD-8821-DC9845D6929E}" dt="2023-04-25T16:43:09.908" v="2"/>
            <ac:spMkLst>
              <pc:docMk/>
              <pc:sldMasterMk cId="175383374" sldId="2147483935"/>
              <pc:sldLayoutMk cId="1185108345" sldId="2147483942"/>
              <ac:spMk id="6" creationId="{6B37A5E1-D8F0-BA9D-645C-A38C2B0CF4F2}"/>
            </ac:spMkLst>
          </pc:spChg>
          <pc:grpChg chg="add">
            <ac:chgData name="mike kinnavy" userId="f2e9dd1284ea9429" providerId="LiveId" clId="{82EE1A59-3FC4-48AD-8821-DC9845D6929E}" dt="2023-04-25T16:43:09.908" v="2"/>
            <ac:grpSpMkLst>
              <pc:docMk/>
              <pc:sldMasterMk cId="175383374" sldId="2147483935"/>
              <pc:sldLayoutMk cId="1185108345" sldId="2147483942"/>
              <ac:grpSpMk id="7" creationId="{D8CB5612-D164-3C7C-3D24-CA605D6DE543}"/>
            </ac:grpSpMkLst>
          </pc:grpChg>
        </pc:sldLayoutChg>
        <pc:sldLayoutChg chg="addSp">
          <pc:chgData name="mike kinnavy" userId="f2e9dd1284ea9429" providerId="LiveId" clId="{82EE1A59-3FC4-48AD-8821-DC9845D6929E}" dt="2023-04-25T16:43:09.908" v="2"/>
          <pc:sldLayoutMkLst>
            <pc:docMk/>
            <pc:sldMasterMk cId="175383374" sldId="2147483935"/>
            <pc:sldLayoutMk cId="291064678" sldId="2147483943"/>
          </pc:sldLayoutMkLst>
          <pc:spChg chg="add">
            <ac:chgData name="mike kinnavy" userId="f2e9dd1284ea9429" providerId="LiveId" clId="{82EE1A59-3FC4-48AD-8821-DC9845D6929E}" dt="2023-04-25T16:43:09.908" v="2"/>
            <ac:spMkLst>
              <pc:docMk/>
              <pc:sldMasterMk cId="175383374" sldId="2147483935"/>
              <pc:sldLayoutMk cId="291064678" sldId="2147483943"/>
              <ac:spMk id="8" creationId="{38811921-F189-DE35-219C-12736E403A44}"/>
            </ac:spMkLst>
          </pc:spChg>
          <pc:spChg chg="add">
            <ac:chgData name="mike kinnavy" userId="f2e9dd1284ea9429" providerId="LiveId" clId="{82EE1A59-3FC4-48AD-8821-DC9845D6929E}" dt="2023-04-25T16:43:09.908" v="2"/>
            <ac:spMkLst>
              <pc:docMk/>
              <pc:sldMasterMk cId="175383374" sldId="2147483935"/>
              <pc:sldLayoutMk cId="291064678" sldId="2147483943"/>
              <ac:spMk id="9" creationId="{C8B0FFC3-FC5E-BDDC-1C77-F19449EA9463}"/>
            </ac:spMkLst>
          </pc:spChg>
          <pc:spChg chg="add">
            <ac:chgData name="mike kinnavy" userId="f2e9dd1284ea9429" providerId="LiveId" clId="{82EE1A59-3FC4-48AD-8821-DC9845D6929E}" dt="2023-04-25T16:43:09.908" v="2"/>
            <ac:spMkLst>
              <pc:docMk/>
              <pc:sldMasterMk cId="175383374" sldId="2147483935"/>
              <pc:sldLayoutMk cId="291064678" sldId="2147483943"/>
              <ac:spMk id="10" creationId="{ED9D26FA-B59C-4434-C71D-EAB97DA01B5B}"/>
            </ac:spMkLst>
          </pc:spChg>
          <pc:spChg chg="add">
            <ac:chgData name="mike kinnavy" userId="f2e9dd1284ea9429" providerId="LiveId" clId="{82EE1A59-3FC4-48AD-8821-DC9845D6929E}" dt="2023-04-25T16:43:09.908" v="2"/>
            <ac:spMkLst>
              <pc:docMk/>
              <pc:sldMasterMk cId="175383374" sldId="2147483935"/>
              <pc:sldLayoutMk cId="291064678" sldId="2147483943"/>
              <ac:spMk id="11" creationId="{C21F14A5-DC54-6370-8DB7-C4DE81231024}"/>
            </ac:spMkLst>
          </pc:spChg>
          <pc:spChg chg="add">
            <ac:chgData name="mike kinnavy" userId="f2e9dd1284ea9429" providerId="LiveId" clId="{82EE1A59-3FC4-48AD-8821-DC9845D6929E}" dt="2023-04-25T16:43:09.908" v="2"/>
            <ac:spMkLst>
              <pc:docMk/>
              <pc:sldMasterMk cId="175383374" sldId="2147483935"/>
              <pc:sldLayoutMk cId="291064678" sldId="2147483943"/>
              <ac:spMk id="12" creationId="{4E841246-55C3-E772-45C2-8A6AC90F4EF7}"/>
            </ac:spMkLst>
          </pc:spChg>
          <pc:spChg chg="add">
            <ac:chgData name="mike kinnavy" userId="f2e9dd1284ea9429" providerId="LiveId" clId="{82EE1A59-3FC4-48AD-8821-DC9845D6929E}" dt="2023-04-25T16:43:09.908" v="2"/>
            <ac:spMkLst>
              <pc:docMk/>
              <pc:sldMasterMk cId="175383374" sldId="2147483935"/>
              <pc:sldLayoutMk cId="291064678" sldId="2147483943"/>
              <ac:spMk id="13" creationId="{506CAE16-5E0F-DD08-5E27-072951C4D9E5}"/>
            </ac:spMkLst>
          </pc:spChg>
        </pc:sldLayoutChg>
        <pc:sldLayoutChg chg="addSp">
          <pc:chgData name="mike kinnavy" userId="f2e9dd1284ea9429" providerId="LiveId" clId="{82EE1A59-3FC4-48AD-8821-DC9845D6929E}" dt="2023-04-25T16:43:09.908" v="2"/>
          <pc:sldLayoutMkLst>
            <pc:docMk/>
            <pc:sldMasterMk cId="175383374" sldId="2147483935"/>
            <pc:sldLayoutMk cId="1635056133" sldId="2147483944"/>
          </pc:sldLayoutMkLst>
          <pc:spChg chg="add">
            <ac:chgData name="mike kinnavy" userId="f2e9dd1284ea9429" providerId="LiveId" clId="{82EE1A59-3FC4-48AD-8821-DC9845D6929E}" dt="2023-04-25T16:43:09.908" v="2"/>
            <ac:spMkLst>
              <pc:docMk/>
              <pc:sldMasterMk cId="175383374" sldId="2147483935"/>
              <pc:sldLayoutMk cId="1635056133" sldId="2147483944"/>
              <ac:spMk id="3" creationId="{CBF85C33-1054-8E1D-8585-5307D53B2F62}"/>
            </ac:spMkLst>
          </pc:spChg>
          <pc:spChg chg="add">
            <ac:chgData name="mike kinnavy" userId="f2e9dd1284ea9429" providerId="LiveId" clId="{82EE1A59-3FC4-48AD-8821-DC9845D6929E}" dt="2023-04-25T16:43:09.908" v="2"/>
            <ac:spMkLst>
              <pc:docMk/>
              <pc:sldMasterMk cId="175383374" sldId="2147483935"/>
              <pc:sldLayoutMk cId="1635056133" sldId="2147483944"/>
              <ac:spMk id="8" creationId="{373154F9-47BA-17FC-E8B9-7D7635E38A13}"/>
            </ac:spMkLst>
          </pc:spChg>
          <pc:spChg chg="add">
            <ac:chgData name="mike kinnavy" userId="f2e9dd1284ea9429" providerId="LiveId" clId="{82EE1A59-3FC4-48AD-8821-DC9845D6929E}" dt="2023-04-25T16:43:09.908" v="2"/>
            <ac:spMkLst>
              <pc:docMk/>
              <pc:sldMasterMk cId="175383374" sldId="2147483935"/>
              <pc:sldLayoutMk cId="1635056133" sldId="2147483944"/>
              <ac:spMk id="9" creationId="{4041BA30-FB1B-4494-F5E3-4FE32E2251F7}"/>
            </ac:spMkLst>
          </pc:spChg>
          <pc:spChg chg="add">
            <ac:chgData name="mike kinnavy" userId="f2e9dd1284ea9429" providerId="LiveId" clId="{82EE1A59-3FC4-48AD-8821-DC9845D6929E}" dt="2023-04-25T16:43:09.908" v="2"/>
            <ac:spMkLst>
              <pc:docMk/>
              <pc:sldMasterMk cId="175383374" sldId="2147483935"/>
              <pc:sldLayoutMk cId="1635056133" sldId="2147483944"/>
              <ac:spMk id="10" creationId="{017D62E9-6192-A49C-3B72-F23B36334787}"/>
            </ac:spMkLst>
          </pc:spChg>
          <pc:spChg chg="add">
            <ac:chgData name="mike kinnavy" userId="f2e9dd1284ea9429" providerId="LiveId" clId="{82EE1A59-3FC4-48AD-8821-DC9845D6929E}" dt="2023-04-25T16:43:09.908" v="2"/>
            <ac:spMkLst>
              <pc:docMk/>
              <pc:sldMasterMk cId="175383374" sldId="2147483935"/>
              <pc:sldLayoutMk cId="1635056133" sldId="2147483944"/>
              <ac:spMk id="11" creationId="{14E09E6B-AF78-9748-FCAE-561227C2E00B}"/>
            </ac:spMkLst>
          </pc:spChg>
          <pc:spChg chg="add">
            <ac:chgData name="mike kinnavy" userId="f2e9dd1284ea9429" providerId="LiveId" clId="{82EE1A59-3FC4-48AD-8821-DC9845D6929E}" dt="2023-04-25T16:43:09.908" v="2"/>
            <ac:spMkLst>
              <pc:docMk/>
              <pc:sldMasterMk cId="175383374" sldId="2147483935"/>
              <pc:sldLayoutMk cId="1635056133" sldId="2147483944"/>
              <ac:spMk id="12" creationId="{50656A35-3E58-85B2-D25B-0C5A08A4FFB2}"/>
            </ac:spMkLst>
          </pc:spChg>
        </pc:sldLayoutChg>
      </pc:sldMasterChg>
      <pc:sldMasterChg chg="modSldLayout">
        <pc:chgData name="mike kinnavy" userId="f2e9dd1284ea9429" providerId="LiveId" clId="{82EE1A59-3FC4-48AD-8821-DC9845D6929E}" dt="2023-04-25T16:43:15.275" v="3"/>
        <pc:sldMasterMkLst>
          <pc:docMk/>
          <pc:sldMasterMk cId="1691939135" sldId="2147483956"/>
        </pc:sldMasterMkLst>
        <pc:sldLayoutChg chg="addSp">
          <pc:chgData name="mike kinnavy" userId="f2e9dd1284ea9429" providerId="LiveId" clId="{82EE1A59-3FC4-48AD-8821-DC9845D6929E}" dt="2023-04-25T16:43:15.275" v="3"/>
          <pc:sldLayoutMkLst>
            <pc:docMk/>
            <pc:sldMasterMk cId="1691939135" sldId="2147483956"/>
            <pc:sldLayoutMk cId="1789421477" sldId="2147483957"/>
          </pc:sldLayoutMkLst>
          <pc:spChg chg="add">
            <ac:chgData name="mike kinnavy" userId="f2e9dd1284ea9429" providerId="LiveId" clId="{82EE1A59-3FC4-48AD-8821-DC9845D6929E}" dt="2023-04-25T16:43:15.275" v="3"/>
            <ac:spMkLst>
              <pc:docMk/>
              <pc:sldMasterMk cId="1691939135" sldId="2147483956"/>
              <pc:sldLayoutMk cId="1789421477" sldId="2147483957"/>
              <ac:spMk id="9" creationId="{27A02057-2E51-C7EB-C7B4-19B230B22B9D}"/>
            </ac:spMkLst>
          </pc:spChg>
          <pc:spChg chg="add">
            <ac:chgData name="mike kinnavy" userId="f2e9dd1284ea9429" providerId="LiveId" clId="{82EE1A59-3FC4-48AD-8821-DC9845D6929E}" dt="2023-04-25T16:43:15.275" v="3"/>
            <ac:spMkLst>
              <pc:docMk/>
              <pc:sldMasterMk cId="1691939135" sldId="2147483956"/>
              <pc:sldLayoutMk cId="1789421477" sldId="2147483957"/>
              <ac:spMk id="10" creationId="{DF5F23BD-801B-8475-D13D-0D140EB55424}"/>
            </ac:spMkLst>
          </pc:spChg>
        </pc:sldLayoutChg>
        <pc:sldLayoutChg chg="addSp">
          <pc:chgData name="mike kinnavy" userId="f2e9dd1284ea9429" providerId="LiveId" clId="{82EE1A59-3FC4-48AD-8821-DC9845D6929E}" dt="2023-04-25T16:43:15.275" v="3"/>
          <pc:sldLayoutMkLst>
            <pc:docMk/>
            <pc:sldMasterMk cId="1691939135" sldId="2147483956"/>
            <pc:sldLayoutMk cId="2475467934" sldId="2147483958"/>
          </pc:sldLayoutMkLst>
          <pc:spChg chg="add">
            <ac:chgData name="mike kinnavy" userId="f2e9dd1284ea9429" providerId="LiveId" clId="{82EE1A59-3FC4-48AD-8821-DC9845D6929E}" dt="2023-04-25T16:43:15.275" v="3"/>
            <ac:spMkLst>
              <pc:docMk/>
              <pc:sldMasterMk cId="1691939135" sldId="2147483956"/>
              <pc:sldLayoutMk cId="2475467934" sldId="2147483958"/>
              <ac:spMk id="7" creationId="{84D53F1C-9C4E-A34A-1511-2D034C0AD76A}"/>
            </ac:spMkLst>
          </pc:spChg>
          <pc:spChg chg="add">
            <ac:chgData name="mike kinnavy" userId="f2e9dd1284ea9429" providerId="LiveId" clId="{82EE1A59-3FC4-48AD-8821-DC9845D6929E}" dt="2023-04-25T16:43:15.275" v="3"/>
            <ac:spMkLst>
              <pc:docMk/>
              <pc:sldMasterMk cId="1691939135" sldId="2147483956"/>
              <pc:sldLayoutMk cId="2475467934" sldId="2147483958"/>
              <ac:spMk id="8" creationId="{3BF9B435-1E27-032E-2AF0-3F0651DFA8DC}"/>
            </ac:spMkLst>
          </pc:spChg>
          <pc:spChg chg="add">
            <ac:chgData name="mike kinnavy" userId="f2e9dd1284ea9429" providerId="LiveId" clId="{82EE1A59-3FC4-48AD-8821-DC9845D6929E}" dt="2023-04-25T16:43:15.275" v="3"/>
            <ac:spMkLst>
              <pc:docMk/>
              <pc:sldMasterMk cId="1691939135" sldId="2147483956"/>
              <pc:sldLayoutMk cId="2475467934" sldId="2147483958"/>
              <ac:spMk id="16" creationId="{26D5F7F2-7D7F-C063-1812-596B765A220B}"/>
            </ac:spMkLst>
          </pc:spChg>
          <pc:grpChg chg="add">
            <ac:chgData name="mike kinnavy" userId="f2e9dd1284ea9429" providerId="LiveId" clId="{82EE1A59-3FC4-48AD-8821-DC9845D6929E}" dt="2023-04-25T16:43:15.275" v="3"/>
            <ac:grpSpMkLst>
              <pc:docMk/>
              <pc:sldMasterMk cId="1691939135" sldId="2147483956"/>
              <pc:sldLayoutMk cId="2475467934" sldId="2147483958"/>
              <ac:grpSpMk id="9" creationId="{BC2C82FE-25F9-6218-5D69-811962423E25}"/>
            </ac:grpSpMkLst>
          </pc:grpChg>
        </pc:sldLayoutChg>
        <pc:sldLayoutChg chg="addSp">
          <pc:chgData name="mike kinnavy" userId="f2e9dd1284ea9429" providerId="LiveId" clId="{82EE1A59-3FC4-48AD-8821-DC9845D6929E}" dt="2023-04-25T16:43:15.275" v="3"/>
          <pc:sldLayoutMkLst>
            <pc:docMk/>
            <pc:sldMasterMk cId="1691939135" sldId="2147483956"/>
            <pc:sldLayoutMk cId="877535103" sldId="2147483959"/>
          </pc:sldLayoutMkLst>
          <pc:spChg chg="add">
            <ac:chgData name="mike kinnavy" userId="f2e9dd1284ea9429" providerId="LiveId" clId="{82EE1A59-3FC4-48AD-8821-DC9845D6929E}" dt="2023-04-25T16:43:15.275" v="3"/>
            <ac:spMkLst>
              <pc:docMk/>
              <pc:sldMasterMk cId="1691939135" sldId="2147483956"/>
              <pc:sldLayoutMk cId="877535103" sldId="2147483959"/>
              <ac:spMk id="8" creationId="{E8CBF6EE-3F07-0B12-B347-D600548A4CCB}"/>
            </ac:spMkLst>
          </pc:spChg>
          <pc:spChg chg="add">
            <ac:chgData name="mike kinnavy" userId="f2e9dd1284ea9429" providerId="LiveId" clId="{82EE1A59-3FC4-48AD-8821-DC9845D6929E}" dt="2023-04-25T16:43:15.275" v="3"/>
            <ac:spMkLst>
              <pc:docMk/>
              <pc:sldMasterMk cId="1691939135" sldId="2147483956"/>
              <pc:sldLayoutMk cId="877535103" sldId="2147483959"/>
              <ac:spMk id="9" creationId="{1047F27B-CC08-FB85-FA89-7C8AB7C74130}"/>
            </ac:spMkLst>
          </pc:spChg>
          <pc:spChg chg="add">
            <ac:chgData name="mike kinnavy" userId="f2e9dd1284ea9429" providerId="LiveId" clId="{82EE1A59-3FC4-48AD-8821-DC9845D6929E}" dt="2023-04-25T16:43:15.275" v="3"/>
            <ac:spMkLst>
              <pc:docMk/>
              <pc:sldMasterMk cId="1691939135" sldId="2147483956"/>
              <pc:sldLayoutMk cId="877535103" sldId="2147483959"/>
              <ac:spMk id="10" creationId="{61243439-C470-BCC7-96DC-670CFE67AEC0}"/>
            </ac:spMkLst>
          </pc:spChg>
          <pc:spChg chg="add">
            <ac:chgData name="mike kinnavy" userId="f2e9dd1284ea9429" providerId="LiveId" clId="{82EE1A59-3FC4-48AD-8821-DC9845D6929E}" dt="2023-04-25T16:43:15.275" v="3"/>
            <ac:spMkLst>
              <pc:docMk/>
              <pc:sldMasterMk cId="1691939135" sldId="2147483956"/>
              <pc:sldLayoutMk cId="877535103" sldId="2147483959"/>
              <ac:spMk id="11" creationId="{97D27CD4-2F20-35FA-1979-F4C23C9701C3}"/>
            </ac:spMkLst>
          </pc:spChg>
        </pc:sldLayoutChg>
        <pc:sldLayoutChg chg="addSp">
          <pc:chgData name="mike kinnavy" userId="f2e9dd1284ea9429" providerId="LiveId" clId="{82EE1A59-3FC4-48AD-8821-DC9845D6929E}" dt="2023-04-25T16:43:15.275" v="3"/>
          <pc:sldLayoutMkLst>
            <pc:docMk/>
            <pc:sldMasterMk cId="1691939135" sldId="2147483956"/>
            <pc:sldLayoutMk cId="3510797239" sldId="2147483960"/>
          </pc:sldLayoutMkLst>
          <pc:spChg chg="add">
            <ac:chgData name="mike kinnavy" userId="f2e9dd1284ea9429" providerId="LiveId" clId="{82EE1A59-3FC4-48AD-8821-DC9845D6929E}" dt="2023-04-25T16:43:15.275" v="3"/>
            <ac:spMkLst>
              <pc:docMk/>
              <pc:sldMasterMk cId="1691939135" sldId="2147483956"/>
              <pc:sldLayoutMk cId="3510797239" sldId="2147483960"/>
              <ac:spMk id="2" creationId="{BC92AFFA-AB85-B357-2745-101308CD27E1}"/>
            </ac:spMkLst>
          </pc:spChg>
          <pc:spChg chg="add">
            <ac:chgData name="mike kinnavy" userId="f2e9dd1284ea9429" providerId="LiveId" clId="{82EE1A59-3FC4-48AD-8821-DC9845D6929E}" dt="2023-04-25T16:43:15.275" v="3"/>
            <ac:spMkLst>
              <pc:docMk/>
              <pc:sldMasterMk cId="1691939135" sldId="2147483956"/>
              <pc:sldLayoutMk cId="3510797239" sldId="2147483960"/>
              <ac:spMk id="9" creationId="{0D6D2B7B-B998-DCFB-62D1-EE476601D3BD}"/>
            </ac:spMkLst>
          </pc:spChg>
          <pc:spChg chg="add">
            <ac:chgData name="mike kinnavy" userId="f2e9dd1284ea9429" providerId="LiveId" clId="{82EE1A59-3FC4-48AD-8821-DC9845D6929E}" dt="2023-04-25T16:43:15.275" v="3"/>
            <ac:spMkLst>
              <pc:docMk/>
              <pc:sldMasterMk cId="1691939135" sldId="2147483956"/>
              <pc:sldLayoutMk cId="3510797239" sldId="2147483960"/>
              <ac:spMk id="17" creationId="{5279DFD6-78CB-7A4C-2711-2E547112DEC9}"/>
            </ac:spMkLst>
          </pc:spChg>
          <pc:grpChg chg="add">
            <ac:chgData name="mike kinnavy" userId="f2e9dd1284ea9429" providerId="LiveId" clId="{82EE1A59-3FC4-48AD-8821-DC9845D6929E}" dt="2023-04-25T16:43:15.275" v="3"/>
            <ac:grpSpMkLst>
              <pc:docMk/>
              <pc:sldMasterMk cId="1691939135" sldId="2147483956"/>
              <pc:sldLayoutMk cId="3510797239" sldId="2147483960"/>
              <ac:grpSpMk id="10" creationId="{EA8607D3-DE4D-8750-BBC4-67DB8A9890EB}"/>
            </ac:grpSpMkLst>
          </pc:grpChg>
        </pc:sldLayoutChg>
        <pc:sldLayoutChg chg="addSp">
          <pc:chgData name="mike kinnavy" userId="f2e9dd1284ea9429" providerId="LiveId" clId="{82EE1A59-3FC4-48AD-8821-DC9845D6929E}" dt="2023-04-25T16:43:15.275" v="3"/>
          <pc:sldLayoutMkLst>
            <pc:docMk/>
            <pc:sldMasterMk cId="1691939135" sldId="2147483956"/>
            <pc:sldLayoutMk cId="2258303901" sldId="2147483961"/>
          </pc:sldLayoutMkLst>
          <pc:spChg chg="add">
            <ac:chgData name="mike kinnavy" userId="f2e9dd1284ea9429" providerId="LiveId" clId="{82EE1A59-3FC4-48AD-8821-DC9845D6929E}" dt="2023-04-25T16:43:15.275" v="3"/>
            <ac:spMkLst>
              <pc:docMk/>
              <pc:sldMasterMk cId="1691939135" sldId="2147483956"/>
              <pc:sldLayoutMk cId="2258303901" sldId="2147483961"/>
              <ac:spMk id="2" creationId="{C81885FC-5932-89EE-F078-365DD4D5013F}"/>
            </ac:spMkLst>
          </pc:spChg>
          <pc:spChg chg="add">
            <ac:chgData name="mike kinnavy" userId="f2e9dd1284ea9429" providerId="LiveId" clId="{82EE1A59-3FC4-48AD-8821-DC9845D6929E}" dt="2023-04-25T16:43:15.275" v="3"/>
            <ac:spMkLst>
              <pc:docMk/>
              <pc:sldMasterMk cId="1691939135" sldId="2147483956"/>
              <pc:sldLayoutMk cId="2258303901" sldId="2147483961"/>
              <ac:spMk id="11" creationId="{D159AE20-250D-0F99-2A44-2C1700BF6F93}"/>
            </ac:spMkLst>
          </pc:spChg>
          <pc:spChg chg="add">
            <ac:chgData name="mike kinnavy" userId="f2e9dd1284ea9429" providerId="LiveId" clId="{82EE1A59-3FC4-48AD-8821-DC9845D6929E}" dt="2023-04-25T16:43:15.275" v="3"/>
            <ac:spMkLst>
              <pc:docMk/>
              <pc:sldMasterMk cId="1691939135" sldId="2147483956"/>
              <pc:sldLayoutMk cId="2258303901" sldId="2147483961"/>
              <ac:spMk id="19" creationId="{919CEF00-01D4-F66F-6C65-3F29FDAE41F7}"/>
            </ac:spMkLst>
          </pc:spChg>
          <pc:grpChg chg="add">
            <ac:chgData name="mike kinnavy" userId="f2e9dd1284ea9429" providerId="LiveId" clId="{82EE1A59-3FC4-48AD-8821-DC9845D6929E}" dt="2023-04-25T16:43:15.275" v="3"/>
            <ac:grpSpMkLst>
              <pc:docMk/>
              <pc:sldMasterMk cId="1691939135" sldId="2147483956"/>
              <pc:sldLayoutMk cId="2258303901" sldId="2147483961"/>
              <ac:grpSpMk id="12" creationId="{DD5CB133-2BA1-142B-FF38-41AC015688B1}"/>
            </ac:grpSpMkLst>
          </pc:grpChg>
        </pc:sldLayoutChg>
        <pc:sldLayoutChg chg="addSp">
          <pc:chgData name="mike kinnavy" userId="f2e9dd1284ea9429" providerId="LiveId" clId="{82EE1A59-3FC4-48AD-8821-DC9845D6929E}" dt="2023-04-25T16:43:15.275" v="3"/>
          <pc:sldLayoutMkLst>
            <pc:docMk/>
            <pc:sldMasterMk cId="1691939135" sldId="2147483956"/>
            <pc:sldLayoutMk cId="146909783" sldId="2147483962"/>
          </pc:sldLayoutMkLst>
          <pc:spChg chg="add">
            <ac:chgData name="mike kinnavy" userId="f2e9dd1284ea9429" providerId="LiveId" clId="{82EE1A59-3FC4-48AD-8821-DC9845D6929E}" dt="2023-04-25T16:43:15.275" v="3"/>
            <ac:spMkLst>
              <pc:docMk/>
              <pc:sldMasterMk cId="1691939135" sldId="2147483956"/>
              <pc:sldLayoutMk cId="146909783" sldId="2147483962"/>
              <ac:spMk id="6" creationId="{85D00944-FF51-FF56-C372-046F61D24842}"/>
            </ac:spMkLst>
          </pc:spChg>
          <pc:spChg chg="add">
            <ac:chgData name="mike kinnavy" userId="f2e9dd1284ea9429" providerId="LiveId" clId="{82EE1A59-3FC4-48AD-8821-DC9845D6929E}" dt="2023-04-25T16:43:15.275" v="3"/>
            <ac:spMkLst>
              <pc:docMk/>
              <pc:sldMasterMk cId="1691939135" sldId="2147483956"/>
              <pc:sldLayoutMk cId="146909783" sldId="2147483962"/>
              <ac:spMk id="7" creationId="{10597808-A7BF-1819-FCCB-A7C99D3A2A10}"/>
            </ac:spMkLst>
          </pc:spChg>
          <pc:spChg chg="add">
            <ac:chgData name="mike kinnavy" userId="f2e9dd1284ea9429" providerId="LiveId" clId="{82EE1A59-3FC4-48AD-8821-DC9845D6929E}" dt="2023-04-25T16:43:15.275" v="3"/>
            <ac:spMkLst>
              <pc:docMk/>
              <pc:sldMasterMk cId="1691939135" sldId="2147483956"/>
              <pc:sldLayoutMk cId="146909783" sldId="2147483962"/>
              <ac:spMk id="15" creationId="{6CC96FCF-8C6C-B7E1-1CE7-D19DE1E23739}"/>
            </ac:spMkLst>
          </pc:spChg>
          <pc:grpChg chg="add">
            <ac:chgData name="mike kinnavy" userId="f2e9dd1284ea9429" providerId="LiveId" clId="{82EE1A59-3FC4-48AD-8821-DC9845D6929E}" dt="2023-04-25T16:43:15.275" v="3"/>
            <ac:grpSpMkLst>
              <pc:docMk/>
              <pc:sldMasterMk cId="1691939135" sldId="2147483956"/>
              <pc:sldLayoutMk cId="146909783" sldId="2147483962"/>
              <ac:grpSpMk id="8" creationId="{565EEE95-7315-A324-5052-613C7D1EB9A7}"/>
            </ac:grpSpMkLst>
          </pc:grpChg>
        </pc:sldLayoutChg>
        <pc:sldLayoutChg chg="addSp">
          <pc:chgData name="mike kinnavy" userId="f2e9dd1284ea9429" providerId="LiveId" clId="{82EE1A59-3FC4-48AD-8821-DC9845D6929E}" dt="2023-04-25T16:43:15.275" v="3"/>
          <pc:sldLayoutMkLst>
            <pc:docMk/>
            <pc:sldMasterMk cId="1691939135" sldId="2147483956"/>
            <pc:sldLayoutMk cId="2514664590" sldId="2147483963"/>
          </pc:sldLayoutMkLst>
          <pc:spChg chg="add">
            <ac:chgData name="mike kinnavy" userId="f2e9dd1284ea9429" providerId="LiveId" clId="{82EE1A59-3FC4-48AD-8821-DC9845D6929E}" dt="2023-04-25T16:43:15.275" v="3"/>
            <ac:spMkLst>
              <pc:docMk/>
              <pc:sldMasterMk cId="1691939135" sldId="2147483956"/>
              <pc:sldLayoutMk cId="2514664590" sldId="2147483963"/>
              <ac:spMk id="5" creationId="{04DF8519-9919-6D5B-D978-F537C89C3D69}"/>
            </ac:spMkLst>
          </pc:spChg>
          <pc:spChg chg="add">
            <ac:chgData name="mike kinnavy" userId="f2e9dd1284ea9429" providerId="LiveId" clId="{82EE1A59-3FC4-48AD-8821-DC9845D6929E}" dt="2023-04-25T16:43:15.275" v="3"/>
            <ac:spMkLst>
              <pc:docMk/>
              <pc:sldMasterMk cId="1691939135" sldId="2147483956"/>
              <pc:sldLayoutMk cId="2514664590" sldId="2147483963"/>
              <ac:spMk id="6" creationId="{CBDA5A2B-859A-95A2-5A00-AF8B5845D5DB}"/>
            </ac:spMkLst>
          </pc:spChg>
          <pc:grpChg chg="add">
            <ac:chgData name="mike kinnavy" userId="f2e9dd1284ea9429" providerId="LiveId" clId="{82EE1A59-3FC4-48AD-8821-DC9845D6929E}" dt="2023-04-25T16:43:15.275" v="3"/>
            <ac:grpSpMkLst>
              <pc:docMk/>
              <pc:sldMasterMk cId="1691939135" sldId="2147483956"/>
              <pc:sldLayoutMk cId="2514664590" sldId="2147483963"/>
              <ac:grpSpMk id="7" creationId="{C78C304B-3211-6425-0DB9-ECAA18F57DE4}"/>
            </ac:grpSpMkLst>
          </pc:grpChg>
        </pc:sldLayoutChg>
        <pc:sldLayoutChg chg="addSp">
          <pc:chgData name="mike kinnavy" userId="f2e9dd1284ea9429" providerId="LiveId" clId="{82EE1A59-3FC4-48AD-8821-DC9845D6929E}" dt="2023-04-25T16:43:15.275" v="3"/>
          <pc:sldLayoutMkLst>
            <pc:docMk/>
            <pc:sldMasterMk cId="1691939135" sldId="2147483956"/>
            <pc:sldLayoutMk cId="3194002069" sldId="2147483964"/>
          </pc:sldLayoutMkLst>
          <pc:spChg chg="add">
            <ac:chgData name="mike kinnavy" userId="f2e9dd1284ea9429" providerId="LiveId" clId="{82EE1A59-3FC4-48AD-8821-DC9845D6929E}" dt="2023-04-25T16:43:15.275" v="3"/>
            <ac:spMkLst>
              <pc:docMk/>
              <pc:sldMasterMk cId="1691939135" sldId="2147483956"/>
              <pc:sldLayoutMk cId="3194002069" sldId="2147483964"/>
              <ac:spMk id="8" creationId="{5369177A-E1FE-CF56-BB09-1AAA45565F99}"/>
            </ac:spMkLst>
          </pc:spChg>
          <pc:spChg chg="add">
            <ac:chgData name="mike kinnavy" userId="f2e9dd1284ea9429" providerId="LiveId" clId="{82EE1A59-3FC4-48AD-8821-DC9845D6929E}" dt="2023-04-25T16:43:15.275" v="3"/>
            <ac:spMkLst>
              <pc:docMk/>
              <pc:sldMasterMk cId="1691939135" sldId="2147483956"/>
              <pc:sldLayoutMk cId="3194002069" sldId="2147483964"/>
              <ac:spMk id="9" creationId="{B5EBA9C3-C9C3-C013-31E8-B642B89FE2E1}"/>
            </ac:spMkLst>
          </pc:spChg>
          <pc:spChg chg="add">
            <ac:chgData name="mike kinnavy" userId="f2e9dd1284ea9429" providerId="LiveId" clId="{82EE1A59-3FC4-48AD-8821-DC9845D6929E}" dt="2023-04-25T16:43:15.275" v="3"/>
            <ac:spMkLst>
              <pc:docMk/>
              <pc:sldMasterMk cId="1691939135" sldId="2147483956"/>
              <pc:sldLayoutMk cId="3194002069" sldId="2147483964"/>
              <ac:spMk id="10" creationId="{ADFECB0D-CCCA-C532-C0C0-B3C81397AC6F}"/>
            </ac:spMkLst>
          </pc:spChg>
          <pc:spChg chg="add">
            <ac:chgData name="mike kinnavy" userId="f2e9dd1284ea9429" providerId="LiveId" clId="{82EE1A59-3FC4-48AD-8821-DC9845D6929E}" dt="2023-04-25T16:43:15.275" v="3"/>
            <ac:spMkLst>
              <pc:docMk/>
              <pc:sldMasterMk cId="1691939135" sldId="2147483956"/>
              <pc:sldLayoutMk cId="3194002069" sldId="2147483964"/>
              <ac:spMk id="11" creationId="{F8BC966A-C548-C259-0240-2FF4BAB3D215}"/>
            </ac:spMkLst>
          </pc:spChg>
          <pc:spChg chg="add">
            <ac:chgData name="mike kinnavy" userId="f2e9dd1284ea9429" providerId="LiveId" clId="{82EE1A59-3FC4-48AD-8821-DC9845D6929E}" dt="2023-04-25T16:43:15.275" v="3"/>
            <ac:spMkLst>
              <pc:docMk/>
              <pc:sldMasterMk cId="1691939135" sldId="2147483956"/>
              <pc:sldLayoutMk cId="3194002069" sldId="2147483964"/>
              <ac:spMk id="12" creationId="{7AE4CD13-7C44-CB9C-B711-C9F72C12E1CC}"/>
            </ac:spMkLst>
          </pc:spChg>
          <pc:spChg chg="add">
            <ac:chgData name="mike kinnavy" userId="f2e9dd1284ea9429" providerId="LiveId" clId="{82EE1A59-3FC4-48AD-8821-DC9845D6929E}" dt="2023-04-25T16:43:15.275" v="3"/>
            <ac:spMkLst>
              <pc:docMk/>
              <pc:sldMasterMk cId="1691939135" sldId="2147483956"/>
              <pc:sldLayoutMk cId="3194002069" sldId="2147483964"/>
              <ac:spMk id="13" creationId="{A8C80253-1731-9567-3AC0-5124C7EE4570}"/>
            </ac:spMkLst>
          </pc:spChg>
        </pc:sldLayoutChg>
        <pc:sldLayoutChg chg="addSp">
          <pc:chgData name="mike kinnavy" userId="f2e9dd1284ea9429" providerId="LiveId" clId="{82EE1A59-3FC4-48AD-8821-DC9845D6929E}" dt="2023-04-25T16:43:15.275" v="3"/>
          <pc:sldLayoutMkLst>
            <pc:docMk/>
            <pc:sldMasterMk cId="1691939135" sldId="2147483956"/>
            <pc:sldLayoutMk cId="684271814" sldId="2147483965"/>
          </pc:sldLayoutMkLst>
          <pc:spChg chg="add">
            <ac:chgData name="mike kinnavy" userId="f2e9dd1284ea9429" providerId="LiveId" clId="{82EE1A59-3FC4-48AD-8821-DC9845D6929E}" dt="2023-04-25T16:43:15.275" v="3"/>
            <ac:spMkLst>
              <pc:docMk/>
              <pc:sldMasterMk cId="1691939135" sldId="2147483956"/>
              <pc:sldLayoutMk cId="684271814" sldId="2147483965"/>
              <ac:spMk id="8" creationId="{1AD895BE-A1F0-AE56-CBD7-E7C6AC9172B1}"/>
            </ac:spMkLst>
          </pc:spChg>
          <pc:spChg chg="add">
            <ac:chgData name="mike kinnavy" userId="f2e9dd1284ea9429" providerId="LiveId" clId="{82EE1A59-3FC4-48AD-8821-DC9845D6929E}" dt="2023-04-25T16:43:15.275" v="3"/>
            <ac:spMkLst>
              <pc:docMk/>
              <pc:sldMasterMk cId="1691939135" sldId="2147483956"/>
              <pc:sldLayoutMk cId="684271814" sldId="2147483965"/>
              <ac:spMk id="9" creationId="{3D9C9D9D-D666-1CF9-31DF-6E55A4B4AABA}"/>
            </ac:spMkLst>
          </pc:spChg>
          <pc:spChg chg="add">
            <ac:chgData name="mike kinnavy" userId="f2e9dd1284ea9429" providerId="LiveId" clId="{82EE1A59-3FC4-48AD-8821-DC9845D6929E}" dt="2023-04-25T16:43:15.275" v="3"/>
            <ac:spMkLst>
              <pc:docMk/>
              <pc:sldMasterMk cId="1691939135" sldId="2147483956"/>
              <pc:sldLayoutMk cId="684271814" sldId="2147483965"/>
              <ac:spMk id="10" creationId="{3F730C14-0F44-CFFA-1646-B15FA4809B3E}"/>
            </ac:spMkLst>
          </pc:spChg>
          <pc:spChg chg="add">
            <ac:chgData name="mike kinnavy" userId="f2e9dd1284ea9429" providerId="LiveId" clId="{82EE1A59-3FC4-48AD-8821-DC9845D6929E}" dt="2023-04-25T16:43:15.275" v="3"/>
            <ac:spMkLst>
              <pc:docMk/>
              <pc:sldMasterMk cId="1691939135" sldId="2147483956"/>
              <pc:sldLayoutMk cId="684271814" sldId="2147483965"/>
              <ac:spMk id="11" creationId="{66AD0EA4-7E8A-5DFE-2EB7-395B2A2D8BD4}"/>
            </ac:spMkLst>
          </pc:spChg>
          <pc:spChg chg="add">
            <ac:chgData name="mike kinnavy" userId="f2e9dd1284ea9429" providerId="LiveId" clId="{82EE1A59-3FC4-48AD-8821-DC9845D6929E}" dt="2023-04-25T16:43:15.275" v="3"/>
            <ac:spMkLst>
              <pc:docMk/>
              <pc:sldMasterMk cId="1691939135" sldId="2147483956"/>
              <pc:sldLayoutMk cId="684271814" sldId="2147483965"/>
              <ac:spMk id="12" creationId="{4322673D-4375-E032-5AD0-4B1BFFEDCD05}"/>
            </ac:spMkLst>
          </pc:spChg>
          <pc:spChg chg="add">
            <ac:chgData name="mike kinnavy" userId="f2e9dd1284ea9429" providerId="LiveId" clId="{82EE1A59-3FC4-48AD-8821-DC9845D6929E}" dt="2023-04-25T16:43:15.275" v="3"/>
            <ac:spMkLst>
              <pc:docMk/>
              <pc:sldMasterMk cId="1691939135" sldId="2147483956"/>
              <pc:sldLayoutMk cId="684271814" sldId="2147483965"/>
              <ac:spMk id="13" creationId="{ED6615E0-EA1C-DAC4-6647-E6EA63B3BAF7}"/>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9E02AD-574F-46B1-91CF-758ECD9272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a16="http://schemas.microsoft.com/office/drawing/2014/main" id="{0DCDBB3E-0962-4543-8203-0E0084580C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02A5B2-8064-4382-9E31-9E46E0F5B2C3}" type="datetimeFigureOut">
              <a:rPr lang="ru-RU" smtClean="0"/>
              <a:t>26.04.2023</a:t>
            </a:fld>
            <a:endParaRPr lang="ru-RU"/>
          </a:p>
        </p:txBody>
      </p:sp>
      <p:sp>
        <p:nvSpPr>
          <p:cNvPr id="4" name="Footer Placeholder 3">
            <a:extLst>
              <a:ext uri="{FF2B5EF4-FFF2-40B4-BE49-F238E27FC236}">
                <a16:creationId xmlns:a16="http://schemas.microsoft.com/office/drawing/2014/main" id="{DD61A4A7-FC01-4444-9707-74E93BD63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a16="http://schemas.microsoft.com/office/drawing/2014/main" id="{B28D65D7-8813-49CE-A8BE-42984C5CBD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22FEE5-93F6-4794-9247-D82E88608B7E}" type="slidenum">
              <a:rPr lang="ru-RU" smtClean="0"/>
              <a:t>‹#›</a:t>
            </a:fld>
            <a:endParaRPr lang="ru-RU"/>
          </a:p>
        </p:txBody>
      </p:sp>
    </p:spTree>
    <p:extLst>
      <p:ext uri="{BB962C8B-B14F-4D97-AF65-F5344CB8AC3E}">
        <p14:creationId xmlns:p14="http://schemas.microsoft.com/office/powerpoint/2010/main" val="214840010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5T04:46:43.51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875 252,'2713'0,"-2639"3,0 5,105 23,-107-16,1-4,113 5,548-18,-698 0,1-2,-1-2,43-11,-43 8,-1 2,2 1,44-1,637 9,-518 14,-110-6,7-1,0 5,-1 4,162 52,-155-37,-60-20,-1 1,77 37,-111-46,-1 1,0 0,1 0,-2 0,1 1,-1-1,0 2,-1-1,0 1,0 0,0 0,-1 0,0 0,3 13,5 16,-3 0,7 47,-1-5,-6-22,-2 0,-3 0,-2 0,-6 58,1 5,1-87,-2-1,0 0,-17 53,-5 35,-23 119,31-169,3 1,3 0,-2 84,0 49,0 25,15-190,1 0,1-1,3 0,1 1,23 71,-1-21,-5 0,-3 1,-4 2,-5-1,2 129,-15 504,-2-683,-2-1,-2 0,-1 0,-2-1,-19 48,-13 52,-62 460,65 7,38-244,4 219,39-143,-4-70,-33-282,-10 129,4-209,0 0,0 0,-1 0,0 0,0-1,0 1,-1-1,0 1,0-1,0 0,-1 0,0 0,0 0,0-1,0 0,-1 1,-6 3,-9 6,0-2,-1 0,-27 10,-4 3,-398 199,406-200,7-3,-60 25,82-41,0 0,-1-1,1-1,-1 0,1-1,-1-1,-27 0,9-6,1-1,0-1,0-1,-56-24,58 19,-1 2,0 2,0 0,-1 3,-35-4,-33 0,-176-40,83 12,72 20,-2 6,-137 5,183 4,-149-26,97 9,61 10,-108-9,155 19,0 1,1 0,-1 2,1 0,-1 1,-26 10,14-1,-1-2,0-2,-1-1,0-1,-71 3,-1866-12,1922 5,0 2,1 3,-62 17,53-11,-105 12,117-24,-1-1,0-2,0-3,-85-16,107 13,0 0,1-2,-1 0,2-2,0-1,0-1,1-1,0-1,1-1,-20-19,33 26,1 0,0 0,1-1,0 0,0-1,1 0,-7-17,-1-9,-9-39,15 47,-1 0,-1 1,-15-30,6 24,1-1,-2 0,-1 1,-51-61,64 85,1 1,-1-1,2 0,-1 0,1-1,1 0,0 0,1-1,-6-21,3-3,-4-71,8 69,-21-100,10 48,9 67,1-1,-2-29,6-354,1 190,1 184,10-58,1-14,-9-461,-7 291,4 247,2 0,6-30,-3 28,2-45,-5 32,10-49,0 9,-1 3,-6 43,3-65,-8 27,13-106,-4 85,-5-1,-7-99,-1 49,3-1147,-13 1133,-1 11,0-9,0-18,15-1192,0 1341,2 1,1-1,0 1,2 0,15-41,61-125,-74 176,-3 4,2 0,-1 0,2 1,0 0,0 1,1 0,16-16,-19 22,0 1,1-1,-1 1,1 0,0 0,0 1,0 0,1 0,-1 1,1 0,0 0,-1 1,1 0,15 0,11 2,0 1,0 2,0 1,-1 1,0 3,0 0,51 23,-42-15,-26-12,1 2,-2 0,1 0,-1 2,0-1,-1 2,0 0,18 17,49 55,-68-72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5T04:46:53.52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0,'22'2,"1"1,-1 1,0 1,0 0,40 17,40 10,-85-28,66 16,0-4,144 9,-192-23,50 9,-51-5,57 3,76-12,130 5,-291-1,1 0,-1 0,0 1,0 0,1 0,-1 0,0 1,-1 0,1 0,0 1,-1-1,10 9,0 3,-1 0,21 30,-27-33,0-1,0 0,1-1,1 0,0 0,0-1,1 0,13 8,-18-14,-1 1,1 1,-1-1,0 1,-1 0,1 0,-1 0,0 1,0-1,0 1,-1 0,0 0,0 0,-1 1,0-1,0 1,0-1,-1 1,1 7,2 20,-1 0,-3 54,-1-56,-1 1417,3-766,1-652,10 61,-6-58,3 48,7 141,-4-73,-1-17,4 105,-1 72,0 10,-14-214,15 117,-4-94,-9 195,-5-153,3 323,-1-462,-11 58,6-56,-2 54,7-65,-2-1,-8 37,-1 1,-8 60,6-43,4 1,-1 79,8-110,-11 65,2-23,6-50,-2-1,-1 0,-2-1,-2 0,-1-1,-2-1,-1 0,-30 44,26-52,-1 0,-2-2,-51 44,58-57,0-1,0 0,-1-1,0-1,-1 0,0-2,0 0,-28 6,-166 22,208-34,-67 7,-2-3,-108-8,141 0,0-2,0-2,1-2,0-1,-75-31,57 17,-42-19,91 38,-1 0,1-1,0 0,1-1,-1 0,1 0,-10-12,10 7,0 0,0-1,2 0,-1 0,2 0,-9-28,-12-93,9 41,7 34,4 0,2-1,6-110,1 47,13-231,-6 202,-7 87,11-71,4-21,-7 52,8-45,-1-173,-21-1977,5 1185,0 1087,1 0,2 0,0 0,10-27,10-54,3-102,0 70,26-131,-44 209,-2 15,2-86,-9 74,-4-71,2 125,0-1,-1 1,1 0,-2 0,1 0,-1 0,0 0,0 0,-6-7,-41-48,19 26,20 22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4:48:49.506"/>
    </inkml:context>
    <inkml:brush xml:id="br0">
      <inkml:brushProperty name="width" value="0.1" units="cm"/>
      <inkml:brushProperty name="height" value="0.1" units="cm"/>
      <inkml:brushProperty name="color" value="#AE198D"/>
      <inkml:brushProperty name="inkEffects" value="galaxy"/>
      <inkml:brushProperty name="anchorX" value="1641.7312"/>
      <inkml:brushProperty name="anchorY" value="-3304.13379"/>
      <inkml:brushProperty name="scaleFactor" value="0.5"/>
    </inkml:brush>
  </inkml:definitions>
  <inkml:trace contextRef="#ctx0" brushRef="#br0">55 1 24575,'0'0'0,"5"0"0,7 0 0,5 5 0,4 1 0,3-1 0,8-1 0,2 0 0,5-2 0,0-1 0,-2-1 0,3 0 0,-1 0 0,2 0 0,-2 0 0,3 0 0,2-1 0,-1 1 0,2 0 0,2 0 0,3 0 0,-4 0 0,1 0 0,1 0 0,-3 0 0,1 0 0,2 0 0,-4 0 0,-4 0 0,1 0 0,-3 0 0,-3 0 0,4 0 0,-3 0 0,-2 0 0,-2 0 0,4 0 0,-1 0 0,-2 0 0,4 0 0,-1 0 0,5 0 0,-3 0 0,4 0 0,-3 0 0,4 0 0,-3 0 0,-3 6 0,3 0 0,-3-1 0,-2 0 0,3-2 0,-2 5 0,4-2 0,-2 0 0,-2-1 0,-2-2 0,-3-1 0,-1-2 0,-2 1 0,-1-1 0,0-1 0,0 1 0,0 0 0,0 0 0,0 0 0,0-1 0,0 1 0,0 0 0,1 0 0,-1 0 0,0 0 0,1 0 0,-1 0 0,0 0 0,1 0 0,-1 0 0,1 0 0,-1 0 0,0 0 0,1 0 0,-1 0 0,0 0 0,0 0 0,1 0 0,-1 0 0,0 0 0,1 0 0,-1 0 0,0 0 0,1-5 0,-1 0 0,0-1 0,0 2 0,1 1 0,-1 1 0,0 1 0,1 0 0,-1 1 0,0 0 0,1 0 0,-1-5 0,0 0 0,1-1 0,-1 1 0,0 2 0,0 1 0,1 1 0,-1 0 0,0 1 0,1 0 0,-1 1 0,0-1 0,1 0 0,-1 0 0,0 0 0,1 0 0,-1 0 0,0 6 0,6 0 0,0 5 0,0 4 0,-1 0 0,-7 3 0,-7 2 0,-6 2 0,-6 3 0,-3 1 0,-3 1 0,0 1 0,4 0 0,0-1 0,1 1 0,4-1 0,0 1 0,-1-1 0,3-5 0,-2 0 0,-1 0 0,-3 0 0,-1 2 0,-3 7 0,0 1 0,-1 0 0,0 5 0,0 0 0,-1 4 0,1-2 0,0 3 0,0-2 0,-1 3 0,1-3 0,0-3 0,0-3 0,0-2 0,0-3 0,0-1 0,0-1 0,0 5 0,-5 1 0,0 4 0,-1 1 0,2 3 0,-5 4 0,1-2 0,2 2 0,0 3 0,3-4 0,1-3 0,1-5 0,1-3 0,0 3 0,0-2 0,1-2 0,-1 0 0,0-2 0,0-2 0,0 0 0,0 0 0,0-1 0,0 0 0,0 5 0,0 1 0,0 0 0,0-2 0,0 5 0,0 0 0,0 3 0,0 5 0,0-2 0,0-3 0,0-3 0,0-3 0,0-2 0,0-3 0,0 0 0,0-1 0,-5-6 0,-1 5 0,0 1 0,-4 1 0,2 0 0,0 1 0,2-1 0,3 0 0,-5 5 0,1 0 0,1 1 0,2-3 0,1 0 0,1-2 0,-4-6 0,0-1 0,0 0 0,2 1 0,0 0 0,3 2 0,0 1 0,0 1 0,1 0 0,0 1 0,1-1 0,-1 1 0,0-1 0,0 1 0,0-1 0,0 0 0,0 1 0,0-1 0,0 0 0,0 1 0,0-1 0,0 1 0,0-1 0,0 0 0,0 1 0,0-1 0,0 0 0,0 0 0,0 1 0,6-7 0,0 1 0,-1 0 0,0 0 0,4-3 0,-1 1 0,-1 0 0,3-3 0,-1 2 0,-1 0 0,-3 3 0,4-4 0,-1 2 0,-2 1 0,4 7 0,-1 2 0,-1 1 0,-3 0 0,4 0 0,-1-2 0,-2 5 0,-2 0 0,-1-1 0,-1-1 0,-1-1 0,-1-2 0,5 5 0,1-1 0,-1 0 0,0 4 0,-2-1 0,4-1 0,0 3 0,-2-1 0,5-2 0,-1-2 0,-1-2 0,-3-2 0,-1-1 0,-2-1 0,-1 0 0,5 0 0,-1 0 0,1 0 0,-2 0 0,-1 0 0,-1 0 0,-1 1 0,-1-1 0,0 0 0,0 1 0,0-1 0,0 1 0,0-1 0,0 0 0,-1 0 0,1 1 0,0-1 0,0 0 0,0 1 0,0-1 0,0 0 0,0 1 0,0-1 0,0 0 0,0 0 0,-5 1 0,-1-1 0,0 0 0,2 1 0,0-1 0,2 0 0,-5-5 0,1 0 0,0 0 0,2 0 0,-5-3 0,2 0 0,-5 2 0,2 1 0,-4-3 0,2 0 0,-4-3 0,-2 0 0,-3-2 0,3 1 0,-2-3 0,5 3 0,-3-3 0,-1 3 0,-2-3 0,-2-3 0,-3-2 0,0-3 0,-1-2 0,0-2 0,-1 6 0,0-1 0,0 0 0,1-1 0,-1-1 0,1-1 0,-1-1 0,1 0 0,0-1 0,-1 0 0,1-1 0,0 1 0,0 0 0,-6 0 0,-5 0 0,-6 0 0,-5 0 0,2 0 0,4 0 0,0 0 0,2 0 0,5 0 0,2 0 0,3 0 0,-3 0 0,1 0 0,0 0 0,2 0 0,1 0 0,1 0 0,7-6 0,0 0 0,0 1 0,0 0 0,-2 2 0,-1 0 0,-1 2 0,-6 1 0,-6-6 0,-7 1 0,-3-1 0,1 2 0,4 1 0,4 0 0,-1 2 0,-2 1 0,2 0 0,2 0 0,4 0 0,-4 1 0,-3-1 0,-4 0 0,-3-5 0,2-1 0,3 1 0,0 1 0,3 0 0,4 2 0,3 1 0,-3 1 0,1 0 0,2 0 0,1 0 0,-3 0 0,0 0 0,2 1 0,-5-1 0,2 0 0,2 0 0,-5 0 0,3 0 0,-5 0 0,3 0 0,2 0 0,2 0 0,3 0 0,1 0 0,2 0 0,0 0 0,1 0 0,1 0 0,-1 0 0,0 0 0,0 0 0,0 0 0,-1 0 0,1 0 0,0 0 0,0 0 0,-1 0 0,6 5 0,1 0 0,-1 1 0,-1-2 0,5 5 0,-2-1 0,-1-1 0,-1-2 0,-2 4 0,-1-1 0,-2-2 0,0-1 0,0 4 0,-1-2 0,1-1 0,-1-1 0,6 3 0,0 0 0,0-2 0,0-1 0,-2-2 0,-2-1 0,6-6 0,4-7 0,0-6 0,4-5 0,4-2 0,-3-4 0,2 0 0,3-6 0,1 0 0,-3 0 0,1 1 0,0 2 0,3 2 0,1 0 0,1 2 0,-4 5 0,0 0 0,0 1 0,2-2 0,1 0 0,1-3 0,1 0 0,0 0 0,1-2 0,1 1 0,-1-1 0,-5 1 0,0-1 0,-1 1 0,2 0 0,1-1 0,1 1 0,1-1 0,0 1 0,1 0 0,0-6 0,1-5 0,-1-1 0,0 2 0,0 1 0,0 4 0,0 1 0,0 2 0,0 1 0,0 1 0,0 0 0,0 0 0,0 1 0,0-1 0,0 0 0,0-1 0,0 1 0,0 0 0,0-6 0,5 0 0,1 0 0,-1 1 0,0 2 0,-2 0 0,-1 2 0,5 0 0,-1 0 0,0 1 0,-2 0 0,5 0 0,-1 0 0,-2 0 0,-1 0 0,-1-1 0,3 1 0,-1 0 0,0 0 0,-2-1 0,5 1 0,-2-1 0,0 1 0,-2 0 0,3-1 0,-1 1 0,0 0 0,-3 0 0,-1-1 0,5 7 0,-2-1 0,0 0 0,-1-1 0,-2-1 0,-1-1 0,-1-1 0,-1-1 0,0 0 0,0 0 0,-6 4 0,0 1 0,0 1 0,1-2 0,-4-1 0,2-2 0,0 0 0,-3-1 0,1 0 0,1 0 0,2-1 0,3 0 0,-4 1 0,0-1 0,2 1 0,0 0 0,3 0 0,0-1 0,-4 1 0,0 0 0,0-1 0,2 1 0,-5 5 0,1 0 0,2 0 0,1 0 0,-4-2 0,1-1 0,2-1 0,1-1 0,2 0 0,2-1 0,-6 1 0,1-1 0,1 0 0,0 1 0,2 0 0,2-1 0,0 1 0,0 0 0,1-1 0,0 1 0,1 0 0,-1-1 0,-5 6 0,-1 1 0,0-1 0,2-1 0,0-1 0,2-1 0,1-1 0,0-1 0,1 0 0,0 0 0,1-1 0,-1 0 0,0 1 0,0-1 0,0 1 0,-5-1 0,0 1 0,-1 0 0,2-6 0,1 0 0,1 0 0,1 2 0,0 0 0,1 1 0,0 2 0,0 0 0,1 1 0,-1 0 0,0 0 0,0-6 0,0 0 0,0 1 0,0 0 0,0-4 0,0 0 0,0 2 0,0 2 0,0-4 0,0 1 0,0 1 0,0 2 0,0 2 0,0 1 0,0 0 0,0 2 0,0 0 0,0 0 0,0 0 0,0 0 0,0 0 0,0 0 0,0-1 0,0 1 0,0 0 0,0-1 0,0 1 0,0 0 0,0-1 0,0 1 0,0 0 0,0-1 0,0 1 0,5 5 0,1 1 0,-1-1 0,0-1 0,-2-1 0,-1-1 0,-1-1 0,-1-1 0,6 0 0,0-1 0,-1 1 0,0-1 0,-2 1 0,-1-1 0,-1 1 0,-1 0 0,0-1 0,0 1 0,6-1 0,-1 1 0,1 0 0,3 5 0,0 0 0,-1 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ru-RU" smtClean="0"/>
              <a:t>26.04.2023</a:t>
            </a:fld>
            <a:endParaRPr lang="ru-R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ru-RU" smtClean="0"/>
              <a:t>‹#›</a:t>
            </a:fld>
            <a:endParaRPr lang="ru-RU"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smtClean="0"/>
              <a:t>4/26/2023</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Graphic 37">
            <a:extLst>
              <a:ext uri="{FF2B5EF4-FFF2-40B4-BE49-F238E27FC236}">
                <a16:creationId xmlns:a16="http://schemas.microsoft.com/office/drawing/2014/main" id="{27A02057-2E51-C7EB-C7B4-19B230B22B9D}"/>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0" name="Graphic 36">
            <a:extLst>
              <a:ext uri="{FF2B5EF4-FFF2-40B4-BE49-F238E27FC236}">
                <a16:creationId xmlns:a16="http://schemas.microsoft.com/office/drawing/2014/main" id="{DF5F23BD-801B-8475-D13D-0D140EB55424}"/>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Tree>
    <p:extLst>
      <p:ext uri="{BB962C8B-B14F-4D97-AF65-F5344CB8AC3E}">
        <p14:creationId xmlns:p14="http://schemas.microsoft.com/office/powerpoint/2010/main" val="178942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ru-RU"/>
              <a:t>MM.DD.20XX</a:t>
            </a:r>
            <a:endParaRPr lang="ru-RU" dirty="0"/>
          </a:p>
        </p:txBody>
      </p:sp>
      <p:sp>
        <p:nvSpPr>
          <p:cNvPr id="5" name="Footer Placeholder 4"/>
          <p:cNvSpPr>
            <a:spLocks noGrp="1"/>
          </p:cNvSpPr>
          <p:nvPr>
            <p:ph type="ftr" sz="quarter" idx="11"/>
          </p:nvPr>
        </p:nvSpPr>
        <p:spPr/>
        <p:txBody>
          <a:bodyPr/>
          <a:lstStyle/>
          <a:p>
            <a:r>
              <a:rPr lang="en-US"/>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1137346007"/>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ru-RU"/>
              <a:t>MM.DD.20XX</a:t>
            </a:r>
            <a:endParaRPr lang="ru-RU" dirty="0"/>
          </a:p>
        </p:txBody>
      </p:sp>
      <p:sp>
        <p:nvSpPr>
          <p:cNvPr id="5" name="Footer Placeholder 4"/>
          <p:cNvSpPr>
            <a:spLocks noGrp="1"/>
          </p:cNvSpPr>
          <p:nvPr>
            <p:ph type="ftr" sz="quarter" idx="11"/>
          </p:nvPr>
        </p:nvSpPr>
        <p:spPr/>
        <p:txBody>
          <a:bodyPr/>
          <a:lstStyle/>
          <a:p>
            <a:r>
              <a:rPr lang="en-US"/>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1357901213"/>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8E968353-82DA-42A2-88B6-AEFCF124AF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5642753" y="1474969"/>
            <a:ext cx="4395258" cy="676275"/>
          </a:xfrm>
        </p:spPr>
        <p:txBody>
          <a:bodyPr anchor="b">
            <a:normAutofit/>
          </a:bodyPr>
          <a:lstStyle>
            <a:lvl1pPr algn="l">
              <a:defRPr sz="4000"/>
            </a:lvl1pPr>
          </a:lstStyle>
          <a:p>
            <a:r>
              <a:rPr lang="en-US" dirty="0"/>
              <a:t>CHART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5649889" y="2592569"/>
            <a:ext cx="5630885" cy="70167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26385"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6126386"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6126410"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25" name="Text Placeholder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6126411"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8065899"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25%</a:t>
            </a:r>
          </a:p>
        </p:txBody>
      </p:sp>
      <p:sp>
        <p:nvSpPr>
          <p:cNvPr id="29" name="Text Placeholder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8065900"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8065924"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33" name="Text Placeholder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8065925"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0005413"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a:t>
            </a:r>
          </a:p>
        </p:txBody>
      </p:sp>
      <p:sp>
        <p:nvSpPr>
          <p:cNvPr id="36" name="Text Placeholder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0005414"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0005438"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a:t>
            </a:r>
          </a:p>
        </p:txBody>
      </p:sp>
      <p:sp>
        <p:nvSpPr>
          <p:cNvPr id="39" name="Text Placeholder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0005439"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a16="http://schemas.microsoft.com/office/drawing/2014/main" id="{08CD548A-F4DA-41C7-BC55-620C696D5A6A}"/>
              </a:ext>
            </a:extLst>
          </p:cNvPr>
          <p:cNvSpPr>
            <a:spLocks noGrp="1"/>
          </p:cNvSpPr>
          <p:nvPr>
            <p:ph type="chart" sz="quarter" idx="32"/>
          </p:nvPr>
        </p:nvSpPr>
        <p:spPr>
          <a:xfrm>
            <a:off x="911225" y="908050"/>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chart</a:t>
            </a:r>
            <a:endParaRPr lang="ru-RU" dirty="0"/>
          </a:p>
        </p:txBody>
      </p:sp>
      <p:grpSp>
        <p:nvGrpSpPr>
          <p:cNvPr id="41" name="Graphic 39">
            <a:extLst>
              <a:ext uri="{FF2B5EF4-FFF2-40B4-BE49-F238E27FC236}">
                <a16:creationId xmlns:a16="http://schemas.microsoft.com/office/drawing/2014/main" id="{D0A213E0-4DC9-4F6A-98B8-21DE9AE2D9B0}"/>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0">
            <a:extLst>
              <a:ext uri="{FF2B5EF4-FFF2-40B4-BE49-F238E27FC236}">
                <a16:creationId xmlns:a16="http://schemas.microsoft.com/office/drawing/2014/main" id="{33AA43FA-C2DC-406C-BFE6-A2A804112236}"/>
              </a:ext>
            </a:extLst>
          </p:cNvPr>
          <p:cNvSpPr/>
          <p:nvPr/>
        </p:nvSpPr>
        <p:spPr>
          <a:xfrm>
            <a:off x="5731819" y="2267879"/>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dirty="0"/>
          </a:p>
        </p:txBody>
      </p:sp>
    </p:spTree>
    <p:extLst>
      <p:ext uri="{BB962C8B-B14F-4D97-AF65-F5344CB8AC3E}">
        <p14:creationId xmlns:p14="http://schemas.microsoft.com/office/powerpoint/2010/main" val="3687541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Graphic 12">
            <a:extLst>
              <a:ext uri="{FF2B5EF4-FFF2-40B4-BE49-F238E27FC236}">
                <a16:creationId xmlns:a16="http://schemas.microsoft.com/office/drawing/2014/main" id="{531F1BC1-79BD-45BA-B27E-7A2C62A65EC9}"/>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11744" y="2134675"/>
            <a:ext cx="3403308" cy="676275"/>
          </a:xfrm>
        </p:spPr>
        <p:txBody>
          <a:bodyPr anchor="b">
            <a:normAutofit/>
          </a:bodyPr>
          <a:lstStyle>
            <a:lvl1pPr algn="l">
              <a:defRPr sz="4000"/>
            </a:lvl1pPr>
          </a:lstStyle>
          <a:p>
            <a:r>
              <a:rPr lang="en-US" dirty="0"/>
              <a:t>TABLE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09405" y="3252275"/>
            <a:ext cx="3396171" cy="1846732"/>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18" name="Table Placeholder 17">
            <a:extLst>
              <a:ext uri="{FF2B5EF4-FFF2-40B4-BE49-F238E27FC236}">
                <a16:creationId xmlns:a16="http://schemas.microsoft.com/office/drawing/2014/main" id="{3AF64257-E00C-4FE5-925B-A78911D1D2B9}"/>
              </a:ext>
            </a:extLst>
          </p:cNvPr>
          <p:cNvSpPr>
            <a:spLocks noGrp="1"/>
          </p:cNvSpPr>
          <p:nvPr>
            <p:ph type="tbl" sz="quarter" idx="17"/>
          </p:nvPr>
        </p:nvSpPr>
        <p:spPr>
          <a:xfrm>
            <a:off x="4724400" y="1493214"/>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table</a:t>
            </a:r>
            <a:endParaRPr lang="ru-RU" dirty="0"/>
          </a:p>
        </p:txBody>
      </p:sp>
      <p:grpSp>
        <p:nvGrpSpPr>
          <p:cNvPr id="45" name="Graphic 39">
            <a:extLst>
              <a:ext uri="{FF2B5EF4-FFF2-40B4-BE49-F238E27FC236}">
                <a16:creationId xmlns:a16="http://schemas.microsoft.com/office/drawing/2014/main" id="{2B29CFAD-7DFA-43C8-BC78-F666303C4A65}"/>
              </a:ext>
            </a:extLst>
          </p:cNvPr>
          <p:cNvGrpSpPr/>
          <p:nvPr userDrawn="1"/>
        </p:nvGrpSpPr>
        <p:grpSpPr>
          <a:xfrm flipH="1">
            <a:off x="-3477" y="0"/>
            <a:ext cx="2188800" cy="1933794"/>
            <a:chOff x="10003200" y="0"/>
            <a:chExt cx="2188800" cy="1933794"/>
          </a:xfrm>
        </p:grpSpPr>
        <p:sp>
          <p:nvSpPr>
            <p:cNvPr id="46" name="Freeform: Shape 45">
              <a:extLst>
                <a:ext uri="{FF2B5EF4-FFF2-40B4-BE49-F238E27FC236}">
                  <a16:creationId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8" name="Freeform: Shape 47">
              <a:extLst>
                <a:ext uri="{FF2B5EF4-FFF2-40B4-BE49-F238E27FC236}">
                  <a16:creationId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9" name="Freeform: Shape 48">
              <a:extLst>
                <a:ext uri="{FF2B5EF4-FFF2-40B4-BE49-F238E27FC236}">
                  <a16:creationId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50" name="Freeform: Shape 49">
              <a:extLst>
                <a:ext uri="{FF2B5EF4-FFF2-40B4-BE49-F238E27FC236}">
                  <a16:creationId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51" name="Freeform: Shape 50">
              <a:extLst>
                <a:ext uri="{FF2B5EF4-FFF2-40B4-BE49-F238E27FC236}">
                  <a16:creationId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4">
            <a:extLst>
              <a:ext uri="{FF2B5EF4-FFF2-40B4-BE49-F238E27FC236}">
                <a16:creationId xmlns:a16="http://schemas.microsoft.com/office/drawing/2014/main" id="{A1820133-6B1B-4297-8A79-2E89B2C7199B}"/>
              </a:ext>
            </a:extLst>
          </p:cNvPr>
          <p:cNvSpPr/>
          <p:nvPr/>
        </p:nvSpPr>
        <p:spPr>
          <a:xfrm>
            <a:off x="895660" y="2912161"/>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dirty="0"/>
          </a:p>
        </p:txBody>
      </p:sp>
    </p:spTree>
    <p:extLst>
      <p:ext uri="{BB962C8B-B14F-4D97-AF65-F5344CB8AC3E}">
        <p14:creationId xmlns:p14="http://schemas.microsoft.com/office/powerpoint/2010/main" val="1186702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53"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7" y="3889184"/>
            <a:ext cx="4548187" cy="1708223"/>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5" y="2374900"/>
            <a:ext cx="4565650" cy="701675"/>
          </a:xfrm>
        </p:spPr>
        <p:txBody>
          <a:bodyPr>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15" y="3165301"/>
            <a:ext cx="4583113" cy="689525"/>
          </a:xfrm>
        </p:spPr>
        <p:txBody>
          <a:bodyPr/>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a:r>
              <a:rPr lang="en-US"/>
              <a:t>Click to 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862268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786259" y="5096662"/>
            <a:ext cx="4367531" cy="949829"/>
          </a:xfrm>
        </p:spPr>
        <p:txBody>
          <a:bodyPr>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br>
              <a:rPr lang="en-US" dirty="0"/>
            </a:br>
            <a:r>
              <a:rPr lang="en-US" dirty="0"/>
              <a:t>20XX</a:t>
            </a:r>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786259" y="3425363"/>
            <a:ext cx="3629300" cy="949829"/>
          </a:xfrm>
        </p:spPr>
        <p:txBody>
          <a:bodyPr>
            <a:normAutofit/>
          </a:bodyPr>
          <a:lstStyle>
            <a:lvl1pPr marL="0" indent="0">
              <a:buNone/>
              <a:defRPr sz="2800" b="1" i="0"/>
            </a:lvl1pPr>
          </a:lstStyle>
          <a:p>
            <a:pPr lvl="0"/>
            <a:r>
              <a:rPr lang="en-US" dirty="0"/>
              <a:t>Presentation</a:t>
            </a:r>
            <a:br>
              <a:rPr lang="en-US" dirty="0"/>
            </a:br>
            <a:r>
              <a:rPr lang="en-US" dirty="0"/>
              <a:t>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21" name="Picture Placeholder 20">
            <a:extLst>
              <a:ext uri="{FF2B5EF4-FFF2-40B4-BE49-F238E27FC236}">
                <a16:creationId xmlns:a16="http://schemas.microsoft.com/office/drawing/2014/main"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1400"/>
            </a:lvl1pPr>
          </a:lstStyle>
          <a:p>
            <a:r>
              <a:rPr lang="en-US"/>
              <a:t>Click icon to add picture</a:t>
            </a:r>
            <a:endParaRPr lang="ru-RU"/>
          </a:p>
        </p:txBody>
      </p:sp>
    </p:spTree>
    <p:extLst>
      <p:ext uri="{BB962C8B-B14F-4D97-AF65-F5344CB8AC3E}">
        <p14:creationId xmlns:p14="http://schemas.microsoft.com/office/powerpoint/2010/main" val="1172697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66020939-F172-405E-A418-A87CE5D908B7}"/>
              </a:ext>
            </a:extLst>
          </p:cNvPr>
          <p:cNvSpPr>
            <a:spLocks noGrp="1"/>
          </p:cNvSpPr>
          <p:nvPr>
            <p:ph type="ftr" sz="quarter" idx="11"/>
          </p:nvPr>
        </p:nvSpPr>
        <p:spPr>
          <a:xfrm>
            <a:off x="812290" y="5797769"/>
            <a:ext cx="3808348" cy="365125"/>
          </a:xfrm>
          <a:prstGeom prst="rect">
            <a:avLst/>
          </a:prstGeom>
        </p:spPr>
        <p:txBody>
          <a:bodyPr/>
          <a:lstStyle/>
          <a:p>
            <a:r>
              <a:rPr lang="en-US" dirty="0"/>
              <a:t>ADD A FOOTER</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Tree>
    <p:extLst>
      <p:ext uri="{BB962C8B-B14F-4D97-AF65-F5344CB8AC3E}">
        <p14:creationId xmlns:p14="http://schemas.microsoft.com/office/powerpoint/2010/main" val="21397046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23"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a:extLst>
              <a:ext uri="{FF2B5EF4-FFF2-40B4-BE49-F238E27FC236}">
                <a16:creationId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dirty="0"/>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3" y="2050475"/>
            <a:ext cx="4548187" cy="639683"/>
          </a:xfrm>
        </p:spPr>
        <p:txBody>
          <a:bodyPr>
            <a:normAutofit/>
          </a:bodyPr>
          <a:lstStyle>
            <a:lvl1pPr marL="0" indent="0">
              <a:buNone/>
              <a:defRPr sz="1800" b="1" i="0"/>
            </a:lvl1pPr>
          </a:lstStyle>
          <a:p>
            <a:pPr lvl="0"/>
            <a:r>
              <a:rPr lang="en-US"/>
              <a:t>Click to 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3" y="2839714"/>
            <a:ext cx="4548187" cy="2916952"/>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6981947" y="172667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22" name="Freeform: Shape 21">
            <a:extLst>
              <a:ext uri="{FF2B5EF4-FFF2-40B4-BE49-F238E27FC236}">
                <a16:creationId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dirty="0"/>
          </a:p>
        </p:txBody>
      </p:sp>
    </p:spTree>
    <p:extLst>
      <p:ext uri="{BB962C8B-B14F-4D97-AF65-F5344CB8AC3E}">
        <p14:creationId xmlns:p14="http://schemas.microsoft.com/office/powerpoint/2010/main" val="1880297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0" y="781050"/>
            <a:ext cx="10515600" cy="676275"/>
          </a:xfrm>
        </p:spPr>
        <p:txBody>
          <a:bodyPr anchor="b">
            <a:normAutofit/>
          </a:bodyPr>
          <a:lstStyle>
            <a:lvl1pPr algn="ctr">
              <a:defRPr sz="4000"/>
            </a:lvl1pPr>
          </a:lstStyle>
          <a:p>
            <a:r>
              <a:rPr lang="en-US" dirty="0"/>
              <a:t>COMPARISON</a:t>
            </a:r>
            <a:endParaRPr lang="ru-RU" dirty="0"/>
          </a:p>
        </p:txBody>
      </p:sp>
      <p:sp>
        <p:nvSpPr>
          <p:cNvPr id="3" name="Text Placeholder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993286"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66" y="1898650"/>
            <a:ext cx="10515599" cy="701675"/>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22" name="Graphic 19">
            <a:extLst>
              <a:ext uri="{FF2B5EF4-FFF2-40B4-BE49-F238E27FC236}">
                <a16:creationId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55960"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1"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85"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grpSp>
        <p:nvGrpSpPr>
          <p:cNvPr id="41" name="Graphic 39">
            <a:extLst>
              <a:ext uri="{FF2B5EF4-FFF2-40B4-BE49-F238E27FC236}">
                <a16:creationId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682737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3767FEE9-DC75-4465-BA6B-06E00CF6A27B}"/>
              </a:ext>
            </a:extLst>
          </p:cNvPr>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46" name="Freeform: Shape 45">
            <a:extLst>
              <a:ext uri="{FF2B5EF4-FFF2-40B4-BE49-F238E27FC236}">
                <a16:creationId xmlns:a16="http://schemas.microsoft.com/office/drawing/2014/main" id="{3A0902BC-58E0-4395-9D80-6CF5CA0FAAB0}"/>
              </a:ext>
            </a:extLst>
          </p:cNvPr>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5DCE3DA5-C000-4DAD-8FCD-9A285AB48C83}"/>
              </a:ext>
            </a:extLst>
          </p:cNvPr>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EAE88C29-9AC8-4A6D-9141-98B2210C7466}"/>
              </a:ext>
            </a:extLst>
          </p:cNvPr>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a:p>
        </p:txBody>
      </p:sp>
      <p:sp>
        <p:nvSpPr>
          <p:cNvPr id="24" name="Oval 23">
            <a:extLst>
              <a:ext uri="{FF2B5EF4-FFF2-40B4-BE49-F238E27FC236}">
                <a16:creationId xmlns:a16="http://schemas.microsoft.com/office/drawing/2014/main"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12CBB0CF-5FCC-4507-BD7B-C02386D2A23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0B9CB2BB-1ED9-489E-8AC7-2A8D8459E388}"/>
              </a:ext>
            </a:extLst>
          </p:cNvPr>
          <p:cNvSpPr>
            <a:spLocks noGrp="1"/>
          </p:cNvSpPr>
          <p:nvPr>
            <p:ph type="title" hasCustomPrompt="1"/>
          </p:nvPr>
        </p:nvSpPr>
        <p:spPr>
          <a:xfrm>
            <a:off x="838200" y="4349863"/>
            <a:ext cx="10515600" cy="782638"/>
          </a:xfrm>
        </p:spPr>
        <p:txBody>
          <a:bodyPr/>
          <a:lstStyle>
            <a:lvl1pPr algn="ctr">
              <a:defRPr>
                <a:solidFill>
                  <a:schemeClr val="bg1"/>
                </a:solidFill>
              </a:defRPr>
            </a:lvl1pPr>
          </a:lstStyle>
          <a:p>
            <a:r>
              <a:rPr lang="en-US" dirty="0"/>
              <a:t>BIG IMAGE</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21" name="Text Placeholder 26">
            <a:extLst>
              <a:ext uri="{FF2B5EF4-FFF2-40B4-BE49-F238E27FC236}">
                <a16:creationId xmlns:a16="http://schemas.microsoft.com/office/drawing/2014/main" id="{78B29DA7-7E72-4576-8F68-91B70D11C8FD}"/>
              </a:ext>
            </a:extLst>
          </p:cNvPr>
          <p:cNvSpPr>
            <a:spLocks noGrp="1"/>
          </p:cNvSpPr>
          <p:nvPr>
            <p:ph type="body" sz="quarter" idx="16"/>
          </p:nvPr>
        </p:nvSpPr>
        <p:spPr>
          <a:xfrm>
            <a:off x="2412987" y="5718810"/>
            <a:ext cx="7366026" cy="946532"/>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pic>
        <p:nvPicPr>
          <p:cNvPr id="22" name="Graphic 21">
            <a:extLst>
              <a:ext uri="{FF2B5EF4-FFF2-40B4-BE49-F238E27FC236}">
                <a16:creationId xmlns:a16="http://schemas.microsoft.com/office/drawing/2014/main" id="{B091E01B-B80B-4194-AC2B-41043EC597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62500" y="5155439"/>
            <a:ext cx="2667000" cy="139903"/>
          </a:xfrm>
          <a:prstGeom prst="rect">
            <a:avLst/>
          </a:prstGeom>
        </p:spPr>
      </p:pic>
      <p:sp>
        <p:nvSpPr>
          <p:cNvPr id="40" name="Freeform: Shape 39">
            <a:extLst>
              <a:ext uri="{FF2B5EF4-FFF2-40B4-BE49-F238E27FC236}">
                <a16:creationId xmlns:a16="http://schemas.microsoft.com/office/drawing/2014/main" id="{FBE26926-54A6-49D3-95EA-F31F133A0E3B}"/>
              </a:ext>
            </a:extLst>
          </p:cNvPr>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a:p>
        </p:txBody>
      </p:sp>
      <p:sp>
        <p:nvSpPr>
          <p:cNvPr id="42" name="Freeform: Shape 41">
            <a:extLst>
              <a:ext uri="{FF2B5EF4-FFF2-40B4-BE49-F238E27FC236}">
                <a16:creationId xmlns:a16="http://schemas.microsoft.com/office/drawing/2014/main" id="{7E4E0103-B430-4F31-B26F-21E197A41135}"/>
              </a:ext>
            </a:extLst>
          </p:cNvPr>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65525C01-736F-4E07-B20A-72ABE0F38C9F}"/>
              </a:ext>
            </a:extLst>
          </p:cNvPr>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a:p>
        </p:txBody>
      </p:sp>
      <p:sp>
        <p:nvSpPr>
          <p:cNvPr id="48" name="Freeform: Shape 47">
            <a:extLst>
              <a:ext uri="{FF2B5EF4-FFF2-40B4-BE49-F238E27FC236}">
                <a16:creationId xmlns:a16="http://schemas.microsoft.com/office/drawing/2014/main"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310698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ru-RU"/>
              <a:t>MM.DD.20XX</a:t>
            </a:r>
            <a:endParaRPr lang="ru-RU" dirty="0"/>
          </a:p>
        </p:txBody>
      </p:sp>
      <p:sp>
        <p:nvSpPr>
          <p:cNvPr id="5" name="Footer Placeholder 4"/>
          <p:cNvSpPr>
            <a:spLocks noGrp="1"/>
          </p:cNvSpPr>
          <p:nvPr>
            <p:ph type="ftr" sz="quarter" idx="11"/>
          </p:nvPr>
        </p:nvSpPr>
        <p:spPr/>
        <p:txBody>
          <a:bodyPr/>
          <a:lstStyle/>
          <a:p>
            <a:r>
              <a:rPr lang="en-US"/>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t>‹#›</a:t>
            </a:fld>
            <a:endParaRPr lang="ru-RU" dirty="0"/>
          </a:p>
        </p:txBody>
      </p:sp>
      <p:sp>
        <p:nvSpPr>
          <p:cNvPr id="7" name="Oval 6">
            <a:extLst>
              <a:ext uri="{FF2B5EF4-FFF2-40B4-BE49-F238E27FC236}">
                <a16:creationId xmlns:a16="http://schemas.microsoft.com/office/drawing/2014/main" id="{84D53F1C-9C4E-A34A-1511-2D034C0AD76A}"/>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Graphic 12">
            <a:extLst>
              <a:ext uri="{FF2B5EF4-FFF2-40B4-BE49-F238E27FC236}">
                <a16:creationId xmlns:a16="http://schemas.microsoft.com/office/drawing/2014/main" id="{3BF9B435-1E27-032E-2AF0-3F0651DFA8D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grpSp>
        <p:nvGrpSpPr>
          <p:cNvPr id="9" name="Graphic 39">
            <a:extLst>
              <a:ext uri="{FF2B5EF4-FFF2-40B4-BE49-F238E27FC236}">
                <a16:creationId xmlns:a16="http://schemas.microsoft.com/office/drawing/2014/main" id="{BC2C82FE-25F9-6218-5D69-811962423E25}"/>
              </a:ext>
            </a:extLst>
          </p:cNvPr>
          <p:cNvGrpSpPr/>
          <p:nvPr userDrawn="1"/>
        </p:nvGrpSpPr>
        <p:grpSpPr>
          <a:xfrm>
            <a:off x="10008352" y="0"/>
            <a:ext cx="2188800" cy="1933794"/>
            <a:chOff x="10003200" y="0"/>
            <a:chExt cx="2188800" cy="1933794"/>
          </a:xfrm>
        </p:grpSpPr>
        <p:sp>
          <p:nvSpPr>
            <p:cNvPr id="10" name="Freeform: Shape 9">
              <a:extLst>
                <a:ext uri="{FF2B5EF4-FFF2-40B4-BE49-F238E27FC236}">
                  <a16:creationId xmlns:a16="http://schemas.microsoft.com/office/drawing/2014/main" id="{270ABEEC-51C9-0EFD-A8EA-F498136D2C30}"/>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11" name="Freeform: Shape 10">
              <a:extLst>
                <a:ext uri="{FF2B5EF4-FFF2-40B4-BE49-F238E27FC236}">
                  <a16:creationId xmlns:a16="http://schemas.microsoft.com/office/drawing/2014/main" id="{133A07B9-15A6-DDDA-BD07-48E40906FCE5}"/>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12" name="Freeform: Shape 11">
              <a:extLst>
                <a:ext uri="{FF2B5EF4-FFF2-40B4-BE49-F238E27FC236}">
                  <a16:creationId xmlns:a16="http://schemas.microsoft.com/office/drawing/2014/main" id="{CAA0FC7A-9E87-83E6-E445-EBEDF532FE0B}"/>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47914C78-D61F-FAAA-0FFA-EB0EDA0E3652}"/>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14" name="Freeform: Shape 13">
              <a:extLst>
                <a:ext uri="{FF2B5EF4-FFF2-40B4-BE49-F238E27FC236}">
                  <a16:creationId xmlns:a16="http://schemas.microsoft.com/office/drawing/2014/main" id="{4C321FB0-B075-A92B-E454-26515B63D348}"/>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15" name="Freeform: Shape 14">
              <a:extLst>
                <a:ext uri="{FF2B5EF4-FFF2-40B4-BE49-F238E27FC236}">
                  <a16:creationId xmlns:a16="http://schemas.microsoft.com/office/drawing/2014/main" id="{62341690-1068-4109-FC4C-0622E6B8352C}"/>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6" name="Graphic 19">
            <a:extLst>
              <a:ext uri="{FF2B5EF4-FFF2-40B4-BE49-F238E27FC236}">
                <a16:creationId xmlns:a16="http://schemas.microsoft.com/office/drawing/2014/main" id="{26D5F7F2-7D7F-C063-1812-596B765A220B}"/>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475467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Graphic 12">
            <a:extLst>
              <a:ext uri="{FF2B5EF4-FFF2-40B4-BE49-F238E27FC236}">
                <a16:creationId xmlns:a16="http://schemas.microsoft.com/office/drawing/2014/main" id="{6FFA8582-48C8-4154-ACF0-5F6412FAAE0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8" name="Media Placeholder 7">
            <a:extLst>
              <a:ext uri="{FF2B5EF4-FFF2-40B4-BE49-F238E27FC236}">
                <a16:creationId xmlns:a16="http://schemas.microsoft.com/office/drawing/2014/main" id="{FBCC61A6-FEB7-4CD2-9686-FB5F1EB66A10}"/>
              </a:ext>
            </a:extLst>
          </p:cNvPr>
          <p:cNvSpPr>
            <a:spLocks noGrp="1"/>
          </p:cNvSpPr>
          <p:nvPr>
            <p:ph type="media" sz="quarter" idx="17"/>
          </p:nvPr>
        </p:nvSpPr>
        <p:spPr>
          <a:xfrm>
            <a:off x="911225" y="908050"/>
            <a:ext cx="10369550" cy="4660900"/>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media</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1" name="Freeform: Shape 10">
            <a:extLst>
              <a:ext uri="{FF2B5EF4-FFF2-40B4-BE49-F238E27FC236}">
                <a16:creationId xmlns:a16="http://schemas.microsoft.com/office/drawing/2014/main" id="{B8EAB5B0-43C3-4F9F-98FF-253CBE6C9668}"/>
              </a:ext>
            </a:extLst>
          </p:cNvPr>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dirty="0"/>
          </a:p>
        </p:txBody>
      </p:sp>
      <p:sp>
        <p:nvSpPr>
          <p:cNvPr id="15" name="Freeform: Shape 14">
            <a:extLst>
              <a:ext uri="{FF2B5EF4-FFF2-40B4-BE49-F238E27FC236}">
                <a16:creationId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759BB951-621D-4456-A832-116187764B2E}"/>
              </a:ext>
            </a:extLst>
          </p:cNvPr>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dirty="0"/>
          </a:p>
        </p:txBody>
      </p:sp>
      <p:sp>
        <p:nvSpPr>
          <p:cNvPr id="18" name="Freeform: Shape 17">
            <a:extLst>
              <a:ext uri="{FF2B5EF4-FFF2-40B4-BE49-F238E27FC236}">
                <a16:creationId xmlns:a16="http://schemas.microsoft.com/office/drawing/2014/main" id="{3F8008CE-2F0A-4568-9C4A-C347A4880513}"/>
              </a:ext>
            </a:extLst>
          </p:cNvPr>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dirty="0"/>
          </a:p>
        </p:txBody>
      </p:sp>
      <p:sp>
        <p:nvSpPr>
          <p:cNvPr id="19" name="Title 2">
            <a:extLst>
              <a:ext uri="{FF2B5EF4-FFF2-40B4-BE49-F238E27FC236}">
                <a16:creationId xmlns:a16="http://schemas.microsoft.com/office/drawing/2014/main" id="{3A926948-B9C1-4E84-AF0F-40965A132C47}"/>
              </a:ext>
            </a:extLst>
          </p:cNvPr>
          <p:cNvSpPr>
            <a:spLocks noGrp="1"/>
          </p:cNvSpPr>
          <p:nvPr>
            <p:ph type="title"/>
          </p:nvPr>
        </p:nvSpPr>
        <p:spPr>
          <a:xfrm>
            <a:off x="2412986" y="5707145"/>
            <a:ext cx="7366027" cy="853993"/>
          </a:xfrm>
        </p:spPr>
        <p:txBody>
          <a:bodyPr anchor="t" anchorCtr="0">
            <a:normAutofit/>
          </a:bodyPr>
          <a:lstStyle>
            <a:lvl1pPr marL="0" indent="0" algn="ctr">
              <a:buFont typeface="Arial" panose="020B0604020202020204" pitchFamily="34" charset="0"/>
              <a:buNone/>
              <a:defRPr sz="1800">
                <a:solidFill>
                  <a:schemeClr val="accent1"/>
                </a:solidFill>
                <a:latin typeface="+mn-lt"/>
              </a:defRPr>
            </a:lvl1pPr>
          </a:lstStyle>
          <a:p>
            <a:r>
              <a:rPr lang="en-US"/>
              <a:t>Click to edit Master title style</a:t>
            </a:r>
            <a:endParaRPr lang="ru-RU"/>
          </a:p>
        </p:txBody>
      </p:sp>
      <p:grpSp>
        <p:nvGrpSpPr>
          <p:cNvPr id="10" name="Group 9">
            <a:extLst>
              <a:ext uri="{FF2B5EF4-FFF2-40B4-BE49-F238E27FC236}">
                <a16:creationId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reeform: Shape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a:p>
          </p:txBody>
        </p:sp>
        <p:sp>
          <p:nvSpPr>
            <p:cNvPr id="4" name="Freeform: Shape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a:p>
          </p:txBody>
        </p:sp>
        <p:sp>
          <p:nvSpPr>
            <p:cNvPr id="5" name="Freeform: Shape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a:p>
          </p:txBody>
        </p:sp>
        <p:sp>
          <p:nvSpPr>
            <p:cNvPr id="9" name="Freeform: Shape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a:p>
          </p:txBody>
        </p:sp>
      </p:grpSp>
    </p:spTree>
    <p:extLst>
      <p:ext uri="{BB962C8B-B14F-4D97-AF65-F5344CB8AC3E}">
        <p14:creationId xmlns:p14="http://schemas.microsoft.com/office/powerpoint/2010/main" val="2473244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4" y="453050"/>
            <a:ext cx="10515600" cy="1325563"/>
          </a:xfrm>
        </p:spPr>
        <p:txBody>
          <a:bodyPr/>
          <a:lstStyle>
            <a:lvl1pPr>
              <a:defRPr/>
            </a:lvl1pPr>
          </a:lstStyle>
          <a:p>
            <a:r>
              <a:rPr lang="en-US" dirty="0"/>
              <a:t>THANK YOU!</a:t>
            </a:r>
            <a:endParaRPr lang="ru-RU" dirty="0"/>
          </a:p>
        </p:txBody>
      </p:sp>
      <p:sp>
        <p:nvSpPr>
          <p:cNvPr id="12" name="Freeform: Shape 11">
            <a:extLst>
              <a:ext uri="{FF2B5EF4-FFF2-40B4-BE49-F238E27FC236}">
                <a16:creationId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dirty="0"/>
          </a:p>
        </p:txBody>
      </p:sp>
      <p:sp>
        <p:nvSpPr>
          <p:cNvPr id="19" name="Text Placeholder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0" y="3955665"/>
            <a:ext cx="4367531" cy="524711"/>
          </a:xfrm>
        </p:spPr>
        <p:txBody>
          <a:bodyPr>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August Bergqvist</a:t>
            </a:r>
          </a:p>
        </p:txBody>
      </p:sp>
      <p:sp>
        <p:nvSpPr>
          <p:cNvPr id="20" name="Text Placeholder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0" y="4633361"/>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Phone:</a:t>
            </a:r>
          </a:p>
        </p:txBody>
      </p:sp>
      <p:sp>
        <p:nvSpPr>
          <p:cNvPr id="21" name="Text Placeholder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0" y="4892976"/>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678 555-0128</a:t>
            </a:r>
          </a:p>
        </p:txBody>
      </p:sp>
      <p:sp>
        <p:nvSpPr>
          <p:cNvPr id="22" name="Text Placeholder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0" y="5334299"/>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Email:</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0" y="5593914"/>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BERGQVIST@EXAMPLE.COM</a:t>
            </a:r>
          </a:p>
        </p:txBody>
      </p:sp>
      <p:sp>
        <p:nvSpPr>
          <p:cNvPr id="3" name="Graphic 23">
            <a:extLst>
              <a:ext uri="{FF2B5EF4-FFF2-40B4-BE49-F238E27FC236}">
                <a16:creationId xmlns:a16="http://schemas.microsoft.com/office/drawing/2014/main" id="{7E62A657-0B76-4081-A698-3C47F1AFC78E}"/>
              </a:ext>
            </a:extLst>
          </p:cNvPr>
          <p:cNvSpPr/>
          <p:nvPr/>
        </p:nvSpPr>
        <p:spPr>
          <a:xfrm>
            <a:off x="900978" y="1561556"/>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dirty="0"/>
          </a:p>
        </p:txBody>
      </p:sp>
    </p:spTree>
    <p:extLst>
      <p:ext uri="{BB962C8B-B14F-4D97-AF65-F5344CB8AC3E}">
        <p14:creationId xmlns:p14="http://schemas.microsoft.com/office/powerpoint/2010/main" val="1159374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15" name="Subtitle 2">
            <a:extLst>
              <a:ext uri="{FF2B5EF4-FFF2-40B4-BE49-F238E27FC236}">
                <a16:creationId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a:r>
              <a:rPr lang="en-US"/>
              <a:t>Click to edit Master subtitle style</a:t>
            </a:r>
            <a:endParaRPr lang="en-US" dirty="0"/>
          </a:p>
        </p:txBody>
      </p:sp>
    </p:spTree>
    <p:extLst>
      <p:ext uri="{BB962C8B-B14F-4D97-AF65-F5344CB8AC3E}">
        <p14:creationId xmlns:p14="http://schemas.microsoft.com/office/powerpoint/2010/main" val="2636408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7" name="Date Placeholder 6">
            <a:extLst>
              <a:ext uri="{FF2B5EF4-FFF2-40B4-BE49-F238E27FC236}">
                <a16:creationId xmlns:a16="http://schemas.microsoft.com/office/drawing/2014/main" id="{B7EF9C60-0FED-4965-A9BC-CE69886A38CA}"/>
              </a:ext>
            </a:extLst>
          </p:cNvPr>
          <p:cNvSpPr>
            <a:spLocks noGrp="1"/>
          </p:cNvSpPr>
          <p:nvPr>
            <p:ph type="dt" sz="half" idx="10"/>
          </p:nvPr>
        </p:nvSpPr>
        <p:spPr/>
        <p:txBody>
          <a:bodyPr/>
          <a:lstStyle/>
          <a:p>
            <a:r>
              <a:rPr lang="ru-RU"/>
              <a:t>MM.DD.20XX</a:t>
            </a:r>
            <a:endParaRPr lang="ru-RU" dirty="0"/>
          </a:p>
        </p:txBody>
      </p:sp>
      <p:sp>
        <p:nvSpPr>
          <p:cNvPr id="8" name="Footer Placeholder 7">
            <a:extLst>
              <a:ext uri="{FF2B5EF4-FFF2-40B4-BE49-F238E27FC236}">
                <a16:creationId xmlns:a16="http://schemas.microsoft.com/office/drawing/2014/main" id="{239F2410-4015-48DB-BB4D-B5944D8C16B7}"/>
              </a:ext>
            </a:extLst>
          </p:cNvPr>
          <p:cNvSpPr>
            <a:spLocks noGrp="1"/>
          </p:cNvSpPr>
          <p:nvPr>
            <p:ph type="ftr" sz="quarter" idx="11"/>
          </p:nvPr>
        </p:nvSpPr>
        <p:spPr/>
        <p:txBody>
          <a:bodyPr/>
          <a:lstStyle/>
          <a:p>
            <a:r>
              <a:rPr lang="en-US"/>
              <a:t>ADD A FOOTER</a:t>
            </a:r>
            <a:endParaRPr lang="ru-RU" dirty="0"/>
          </a:p>
        </p:txBody>
      </p:sp>
      <p:sp>
        <p:nvSpPr>
          <p:cNvPr id="11" name="Slide Number Placeholder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4934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Content Placeholder 2">
            <a:extLst>
              <a:ext uri="{FF2B5EF4-FFF2-40B4-BE49-F238E27FC236}">
                <a16:creationId xmlns:a16="http://schemas.microsoft.com/office/drawing/2014/main" id="{D7B996D2-06BA-413A-BDEE-428A188D3ADF}"/>
              </a:ext>
            </a:extLst>
          </p:cNvPr>
          <p:cNvSpPr>
            <a:spLocks noGrp="1"/>
          </p:cNvSpPr>
          <p:nvPr>
            <p:ph idx="1"/>
          </p:nvPr>
        </p:nvSpPr>
        <p:spPr>
          <a:xfrm>
            <a:off x="838200" y="1825625"/>
            <a:ext cx="10515600" cy="4351338"/>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858012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7" name="Text Placeholder 2">
            <a:extLst>
              <a:ext uri="{FF2B5EF4-FFF2-40B4-BE49-F238E27FC236}">
                <a16:creationId xmlns:a16="http://schemas.microsoft.com/office/drawing/2014/main" id="{24B91177-A100-491C-B5EF-BC77E2E33F72}"/>
              </a:ext>
            </a:extLst>
          </p:cNvPr>
          <p:cNvSpPr>
            <a:spLocks noGrp="1"/>
          </p:cNvSpPr>
          <p:nvPr>
            <p:ph type="body" idx="1"/>
          </p:nvPr>
        </p:nvSpPr>
        <p:spPr>
          <a:xfrm>
            <a:off x="839788" y="1825624"/>
            <a:ext cx="5157787" cy="421084"/>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B6758D2F-C9AC-4514-B48E-2863E8DDE0CF}"/>
              </a:ext>
            </a:extLst>
          </p:cNvPr>
          <p:cNvSpPr>
            <a:spLocks noGrp="1"/>
          </p:cNvSpPr>
          <p:nvPr>
            <p:ph sz="half" idx="2"/>
          </p:nvPr>
        </p:nvSpPr>
        <p:spPr>
          <a:xfrm>
            <a:off x="839788" y="2323458"/>
            <a:ext cx="5157787"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0" y="1828800"/>
            <a:ext cx="5183188" cy="417908"/>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5">
            <a:extLst>
              <a:ext uri="{FF2B5EF4-FFF2-40B4-BE49-F238E27FC236}">
                <a16:creationId xmlns:a16="http://schemas.microsoft.com/office/drawing/2014/main" id="{C19AB308-7C32-46C9-B8DB-AA96B7ED0D62}"/>
              </a:ext>
            </a:extLst>
          </p:cNvPr>
          <p:cNvSpPr>
            <a:spLocks noGrp="1"/>
          </p:cNvSpPr>
          <p:nvPr>
            <p:ph sz="quarter" idx="4"/>
          </p:nvPr>
        </p:nvSpPr>
        <p:spPr>
          <a:xfrm>
            <a:off x="6172200" y="2323458"/>
            <a:ext cx="5183188"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384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3" name="Content Placeholder 2">
            <a:extLst>
              <a:ext uri="{FF2B5EF4-FFF2-40B4-BE49-F238E27FC236}">
                <a16:creationId xmlns:a16="http://schemas.microsoft.com/office/drawing/2014/main" id="{CD5AE8A8-E027-4529-A5B7-4D355C71E647}"/>
              </a:ext>
            </a:extLst>
          </p:cNvPr>
          <p:cNvSpPr>
            <a:spLocks noGrp="1"/>
          </p:cNvSpPr>
          <p:nvPr>
            <p:ph sz="half" idx="1"/>
          </p:nvPr>
        </p:nvSpPr>
        <p:spPr>
          <a:xfrm>
            <a:off x="838200" y="1825625"/>
            <a:ext cx="5181600" cy="3885380"/>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FB3E4803-F2CA-4138-9997-6108BFDFE7E2}"/>
              </a:ext>
            </a:extLst>
          </p:cNvPr>
          <p:cNvSpPr>
            <a:spLocks noGrp="1"/>
          </p:cNvSpPr>
          <p:nvPr>
            <p:ph sz="half" idx="2"/>
          </p:nvPr>
        </p:nvSpPr>
        <p:spPr>
          <a:xfrm>
            <a:off x="6198110" y="1825624"/>
            <a:ext cx="5181600" cy="3929249"/>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8867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02305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28A6791-A2CB-40CE-AEF5-A729106DA43B}"/>
              </a:ext>
            </a:extLst>
          </p:cNvPr>
          <p:cNvSpPr>
            <a:spLocks noGrp="1"/>
          </p:cNvSpPr>
          <p:nvPr>
            <p:ph idx="1"/>
          </p:nvPr>
        </p:nvSpPr>
        <p:spPr>
          <a:xfrm>
            <a:off x="5183188" y="457201"/>
            <a:ext cx="6653212"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75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Graphic 19">
            <a:extLst>
              <a:ext uri="{FF2B5EF4-FFF2-40B4-BE49-F238E27FC236}">
                <a16:creationId xmlns:a16="http://schemas.microsoft.com/office/drawing/2014/main" id="{436C4D92-1746-4D54-8232-468DFF66CF7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9" name="Title 6">
            <a:extLst>
              <a:ext uri="{FF2B5EF4-FFF2-40B4-BE49-F238E27FC236}">
                <a16:creationId xmlns:a16="http://schemas.microsoft.com/office/drawing/2014/main" id="{E77FD51D-3B1F-4D51-8A61-6CF8222774BD}"/>
              </a:ext>
            </a:extLst>
          </p:cNvPr>
          <p:cNvSpPr>
            <a:spLocks noGrp="1"/>
          </p:cNvSpPr>
          <p:nvPr>
            <p:ph type="title"/>
          </p:nvPr>
        </p:nvSpPr>
        <p:spPr>
          <a:xfrm>
            <a:off x="838200" y="365126"/>
            <a:ext cx="9050518" cy="945498"/>
          </a:xfrm>
        </p:spPr>
        <p:txBody>
          <a:bodyPr/>
          <a:lstStyle/>
          <a:p>
            <a:r>
              <a:rPr lang="en-US"/>
              <a:t>Click to edit Master title style</a:t>
            </a:r>
          </a:p>
        </p:txBody>
      </p:sp>
    </p:spTree>
    <p:extLst>
      <p:ext uri="{BB962C8B-B14F-4D97-AF65-F5344CB8AC3E}">
        <p14:creationId xmlns:p14="http://schemas.microsoft.com/office/powerpoint/2010/main" val="4236564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ru-RU"/>
              <a:t>MM.DD.20XX</a:t>
            </a:r>
            <a:endParaRPr lang="ru-RU" dirty="0"/>
          </a:p>
        </p:txBody>
      </p:sp>
      <p:sp>
        <p:nvSpPr>
          <p:cNvPr id="5" name="Footer Placeholder 4"/>
          <p:cNvSpPr>
            <a:spLocks noGrp="1"/>
          </p:cNvSpPr>
          <p:nvPr>
            <p:ph type="ftr" sz="quarter" idx="11"/>
          </p:nvPr>
        </p:nvSpPr>
        <p:spPr/>
        <p:txBody>
          <a:bodyPr/>
          <a:lstStyle/>
          <a:p>
            <a:r>
              <a:rPr lang="en-US"/>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8CBF6EE-3F07-0B12-B347-D600548A4CCB}"/>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Graphic 12">
            <a:extLst>
              <a:ext uri="{FF2B5EF4-FFF2-40B4-BE49-F238E27FC236}">
                <a16:creationId xmlns:a16="http://schemas.microsoft.com/office/drawing/2014/main" id="{1047F27B-CC08-FB85-FA89-7C8AB7C74130}"/>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61243439-C470-BCC7-96DC-670CFE67AEC0}"/>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11" name="Freeform: Shape 10">
            <a:extLst>
              <a:ext uri="{FF2B5EF4-FFF2-40B4-BE49-F238E27FC236}">
                <a16:creationId xmlns:a16="http://schemas.microsoft.com/office/drawing/2014/main" id="{97D27CD4-2F20-35FA-1979-F4C23C9701C3}"/>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Tree>
    <p:extLst>
      <p:ext uri="{BB962C8B-B14F-4D97-AF65-F5344CB8AC3E}">
        <p14:creationId xmlns:p14="http://schemas.microsoft.com/office/powerpoint/2010/main" val="87753510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1414157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ru-RU"/>
              <a:t>MM.DD.20XX</a:t>
            </a:r>
            <a:endParaRPr lang="ru-RU" dirty="0"/>
          </a:p>
        </p:txBody>
      </p:sp>
      <p:sp>
        <p:nvSpPr>
          <p:cNvPr id="6" name="Footer Placeholder 5"/>
          <p:cNvSpPr>
            <a:spLocks noGrp="1"/>
          </p:cNvSpPr>
          <p:nvPr>
            <p:ph type="ftr" sz="quarter" idx="11"/>
          </p:nvPr>
        </p:nvSpPr>
        <p:spPr/>
        <p:txBody>
          <a:bodyPr/>
          <a:lstStyle/>
          <a:p>
            <a:r>
              <a:rPr lang="en-US"/>
              <a:t>ADD A FOOTER</a:t>
            </a:r>
            <a:endParaRPr lang="ru-RU" dirty="0"/>
          </a:p>
        </p:txBody>
      </p:sp>
      <p:sp>
        <p:nvSpPr>
          <p:cNvPr id="7" name="Slide Number Placeholder 6"/>
          <p:cNvSpPr>
            <a:spLocks noGrp="1"/>
          </p:cNvSpPr>
          <p:nvPr>
            <p:ph type="sldNum" sz="quarter" idx="12"/>
          </p:nvPr>
        </p:nvSpPr>
        <p:spPr/>
        <p:txBody>
          <a:bodyPr/>
          <a:lstStyle/>
          <a:p>
            <a:fld id="{D495E168-DA5E-4888-8D8A-92B118324C14}" type="slidenum">
              <a:rPr lang="ru-RU" smtClean="0"/>
              <a:t>‹#›</a:t>
            </a:fld>
            <a:endParaRPr lang="ru-RU" dirty="0"/>
          </a:p>
        </p:txBody>
      </p:sp>
      <p:sp>
        <p:nvSpPr>
          <p:cNvPr id="2" name="Oval 1">
            <a:extLst>
              <a:ext uri="{FF2B5EF4-FFF2-40B4-BE49-F238E27FC236}">
                <a16:creationId xmlns:a16="http://schemas.microsoft.com/office/drawing/2014/main" id="{BC92AFFA-AB85-B357-2745-101308CD27E1}"/>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Graphic 12">
            <a:extLst>
              <a:ext uri="{FF2B5EF4-FFF2-40B4-BE49-F238E27FC236}">
                <a16:creationId xmlns:a16="http://schemas.microsoft.com/office/drawing/2014/main" id="{0D6D2B7B-B998-DCFB-62D1-EE476601D3BD}"/>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grpSp>
        <p:nvGrpSpPr>
          <p:cNvPr id="10" name="Graphic 39">
            <a:extLst>
              <a:ext uri="{FF2B5EF4-FFF2-40B4-BE49-F238E27FC236}">
                <a16:creationId xmlns:a16="http://schemas.microsoft.com/office/drawing/2014/main" id="{EA8607D3-DE4D-8750-BBC4-67DB8A9890EB}"/>
              </a:ext>
            </a:extLst>
          </p:cNvPr>
          <p:cNvGrpSpPr/>
          <p:nvPr userDrawn="1"/>
        </p:nvGrpSpPr>
        <p:grpSpPr>
          <a:xfrm>
            <a:off x="10008352" y="0"/>
            <a:ext cx="2188800" cy="1933794"/>
            <a:chOff x="10003200" y="0"/>
            <a:chExt cx="2188800" cy="1933794"/>
          </a:xfrm>
        </p:grpSpPr>
        <p:sp>
          <p:nvSpPr>
            <p:cNvPr id="11" name="Freeform: Shape 10">
              <a:extLst>
                <a:ext uri="{FF2B5EF4-FFF2-40B4-BE49-F238E27FC236}">
                  <a16:creationId xmlns:a16="http://schemas.microsoft.com/office/drawing/2014/main" id="{8C427A50-6BBD-2AB2-FD2E-786B2336B2D8}"/>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12" name="Freeform: Shape 11">
              <a:extLst>
                <a:ext uri="{FF2B5EF4-FFF2-40B4-BE49-F238E27FC236}">
                  <a16:creationId xmlns:a16="http://schemas.microsoft.com/office/drawing/2014/main" id="{96A31E77-69D3-2422-9389-3C8F94D13E74}"/>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E558AA3D-B71C-10D0-444C-47933701DC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14" name="Freeform: Shape 13">
              <a:extLst>
                <a:ext uri="{FF2B5EF4-FFF2-40B4-BE49-F238E27FC236}">
                  <a16:creationId xmlns:a16="http://schemas.microsoft.com/office/drawing/2014/main" id="{7C8FBE4C-24EB-E8E8-A817-F79653998800}"/>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15" name="Freeform: Shape 14">
              <a:extLst>
                <a:ext uri="{FF2B5EF4-FFF2-40B4-BE49-F238E27FC236}">
                  <a16:creationId xmlns:a16="http://schemas.microsoft.com/office/drawing/2014/main" id="{340598E6-0304-A6D2-436F-65EFC4A760BF}"/>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7EE2B77A-66EB-D30F-7E71-2630AC559FF2}"/>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7" name="Graphic 19">
            <a:extLst>
              <a:ext uri="{FF2B5EF4-FFF2-40B4-BE49-F238E27FC236}">
                <a16:creationId xmlns:a16="http://schemas.microsoft.com/office/drawing/2014/main" id="{5279DFD6-78CB-7A4C-2711-2E547112DEC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510797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ru-RU"/>
              <a:t>MM.DD.20XX</a:t>
            </a:r>
            <a:endParaRPr lang="ru-RU" dirty="0"/>
          </a:p>
        </p:txBody>
      </p:sp>
      <p:sp>
        <p:nvSpPr>
          <p:cNvPr id="8" name="Footer Placeholder 7"/>
          <p:cNvSpPr>
            <a:spLocks noGrp="1"/>
          </p:cNvSpPr>
          <p:nvPr>
            <p:ph type="ftr" sz="quarter" idx="11"/>
          </p:nvPr>
        </p:nvSpPr>
        <p:spPr/>
        <p:txBody>
          <a:bodyPr/>
          <a:lstStyle/>
          <a:p>
            <a:r>
              <a:rPr lang="en-US"/>
              <a:t>ADD A FOOTER</a:t>
            </a:r>
            <a:endParaRPr lang="ru-RU" dirty="0"/>
          </a:p>
        </p:txBody>
      </p:sp>
      <p:sp>
        <p:nvSpPr>
          <p:cNvPr id="9" name="Slide Number Placeholder 8"/>
          <p:cNvSpPr>
            <a:spLocks noGrp="1"/>
          </p:cNvSpPr>
          <p:nvPr>
            <p:ph type="sldNum" sz="quarter" idx="12"/>
          </p:nvPr>
        </p:nvSpPr>
        <p:spPr/>
        <p:txBody>
          <a:bodyPr/>
          <a:lstStyle/>
          <a:p>
            <a:fld id="{D495E168-DA5E-4888-8D8A-92B118324C14}" type="slidenum">
              <a:rPr lang="ru-RU" smtClean="0"/>
              <a:t>‹#›</a:t>
            </a:fld>
            <a:endParaRPr lang="ru-RU" dirty="0"/>
          </a:p>
        </p:txBody>
      </p:sp>
      <p:sp>
        <p:nvSpPr>
          <p:cNvPr id="2" name="Oval 1">
            <a:extLst>
              <a:ext uri="{FF2B5EF4-FFF2-40B4-BE49-F238E27FC236}">
                <a16:creationId xmlns:a16="http://schemas.microsoft.com/office/drawing/2014/main" id="{C81885FC-5932-89EE-F078-365DD4D5013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Graphic 12">
            <a:extLst>
              <a:ext uri="{FF2B5EF4-FFF2-40B4-BE49-F238E27FC236}">
                <a16:creationId xmlns:a16="http://schemas.microsoft.com/office/drawing/2014/main" id="{D159AE20-250D-0F99-2A44-2C1700BF6F93}"/>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grpSp>
        <p:nvGrpSpPr>
          <p:cNvPr id="12" name="Graphic 39">
            <a:extLst>
              <a:ext uri="{FF2B5EF4-FFF2-40B4-BE49-F238E27FC236}">
                <a16:creationId xmlns:a16="http://schemas.microsoft.com/office/drawing/2014/main" id="{DD5CB133-2BA1-142B-FF38-41AC015688B1}"/>
              </a:ext>
            </a:extLst>
          </p:cNvPr>
          <p:cNvGrpSpPr/>
          <p:nvPr userDrawn="1"/>
        </p:nvGrpSpPr>
        <p:grpSpPr>
          <a:xfrm>
            <a:off x="10008352" y="0"/>
            <a:ext cx="2188800" cy="1933794"/>
            <a:chOff x="10003200" y="0"/>
            <a:chExt cx="2188800" cy="1933794"/>
          </a:xfrm>
        </p:grpSpPr>
        <p:sp>
          <p:nvSpPr>
            <p:cNvPr id="13" name="Freeform: Shape 12">
              <a:extLst>
                <a:ext uri="{FF2B5EF4-FFF2-40B4-BE49-F238E27FC236}">
                  <a16:creationId xmlns:a16="http://schemas.microsoft.com/office/drawing/2014/main" id="{FA705860-D624-4D3E-E7B8-8F36A1962814}"/>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14" name="Freeform: Shape 13">
              <a:extLst>
                <a:ext uri="{FF2B5EF4-FFF2-40B4-BE49-F238E27FC236}">
                  <a16:creationId xmlns:a16="http://schemas.microsoft.com/office/drawing/2014/main" id="{FEE0008C-0743-3CCB-2107-C45F4F730CC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15" name="Freeform: Shape 14">
              <a:extLst>
                <a:ext uri="{FF2B5EF4-FFF2-40B4-BE49-F238E27FC236}">
                  <a16:creationId xmlns:a16="http://schemas.microsoft.com/office/drawing/2014/main" id="{1A1149A1-18B4-AD63-C4EA-6631750E955B}"/>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E0CA5001-F114-14CE-5E80-F0C90F6C9849}"/>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5671C45E-62A2-0838-1E10-FAF91C54D161}"/>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18" name="Freeform: Shape 17">
              <a:extLst>
                <a:ext uri="{FF2B5EF4-FFF2-40B4-BE49-F238E27FC236}">
                  <a16:creationId xmlns:a16="http://schemas.microsoft.com/office/drawing/2014/main" id="{8BA4456A-BF9F-16C8-7C5F-D5A5A66FA6E3}"/>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9" name="Graphic 19">
            <a:extLst>
              <a:ext uri="{FF2B5EF4-FFF2-40B4-BE49-F238E27FC236}">
                <a16:creationId xmlns:a16="http://schemas.microsoft.com/office/drawing/2014/main" id="{919CEF00-01D4-F66F-6C65-3F29FDAE41F7}"/>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258303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ru-RU"/>
              <a:t>MM.DD.20XX</a:t>
            </a:r>
            <a:endParaRPr lang="ru-RU" dirty="0"/>
          </a:p>
        </p:txBody>
      </p:sp>
      <p:sp>
        <p:nvSpPr>
          <p:cNvPr id="4" name="Footer Placeholder 3"/>
          <p:cNvSpPr>
            <a:spLocks noGrp="1"/>
          </p:cNvSpPr>
          <p:nvPr>
            <p:ph type="ftr" sz="quarter" idx="11"/>
          </p:nvPr>
        </p:nvSpPr>
        <p:spPr/>
        <p:txBody>
          <a:bodyPr/>
          <a:lstStyle/>
          <a:p>
            <a:r>
              <a:rPr lang="en-US"/>
              <a:t>ADD A FOOTER</a:t>
            </a:r>
            <a:endParaRPr lang="ru-RU" dirty="0"/>
          </a:p>
        </p:txBody>
      </p:sp>
      <p:sp>
        <p:nvSpPr>
          <p:cNvPr id="5" name="Slide Number Placeholder 4"/>
          <p:cNvSpPr>
            <a:spLocks noGrp="1"/>
          </p:cNvSpPr>
          <p:nvPr>
            <p:ph type="sldNum" sz="quarter" idx="12"/>
          </p:nvPr>
        </p:nvSpPr>
        <p:spPr/>
        <p:txBody>
          <a:bodyPr/>
          <a:lstStyle/>
          <a:p>
            <a:fld id="{D495E168-DA5E-4888-8D8A-92B118324C14}" type="slidenum">
              <a:rPr lang="ru-RU" smtClean="0"/>
              <a:t>‹#›</a:t>
            </a:fld>
            <a:endParaRPr lang="ru-RU" dirty="0"/>
          </a:p>
        </p:txBody>
      </p:sp>
      <p:sp>
        <p:nvSpPr>
          <p:cNvPr id="6" name="Oval 5">
            <a:extLst>
              <a:ext uri="{FF2B5EF4-FFF2-40B4-BE49-F238E27FC236}">
                <a16:creationId xmlns:a16="http://schemas.microsoft.com/office/drawing/2014/main" id="{85D00944-FF51-FF56-C372-046F61D24842}"/>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Graphic 12">
            <a:extLst>
              <a:ext uri="{FF2B5EF4-FFF2-40B4-BE49-F238E27FC236}">
                <a16:creationId xmlns:a16="http://schemas.microsoft.com/office/drawing/2014/main" id="{10597808-A7BF-1819-FCCB-A7C99D3A2A10}"/>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grpSp>
        <p:nvGrpSpPr>
          <p:cNvPr id="8" name="Graphic 39">
            <a:extLst>
              <a:ext uri="{FF2B5EF4-FFF2-40B4-BE49-F238E27FC236}">
                <a16:creationId xmlns:a16="http://schemas.microsoft.com/office/drawing/2014/main" id="{565EEE95-7315-A324-5052-613C7D1EB9A7}"/>
              </a:ext>
            </a:extLst>
          </p:cNvPr>
          <p:cNvGrpSpPr/>
          <p:nvPr userDrawn="1"/>
        </p:nvGrpSpPr>
        <p:grpSpPr>
          <a:xfrm>
            <a:off x="10008352" y="0"/>
            <a:ext cx="2188800" cy="1933794"/>
            <a:chOff x="10003200" y="0"/>
            <a:chExt cx="2188800" cy="1933794"/>
          </a:xfrm>
        </p:grpSpPr>
        <p:sp>
          <p:nvSpPr>
            <p:cNvPr id="9" name="Freeform: Shape 8">
              <a:extLst>
                <a:ext uri="{FF2B5EF4-FFF2-40B4-BE49-F238E27FC236}">
                  <a16:creationId xmlns:a16="http://schemas.microsoft.com/office/drawing/2014/main" id="{26681A5B-69F4-9336-DA40-954DE302D690}"/>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F29AAEC1-F68E-B327-1720-8094525E8A6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11" name="Freeform: Shape 10">
              <a:extLst>
                <a:ext uri="{FF2B5EF4-FFF2-40B4-BE49-F238E27FC236}">
                  <a16:creationId xmlns:a16="http://schemas.microsoft.com/office/drawing/2014/main" id="{86F287DD-A719-2406-28F9-A8231AA7B8E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12" name="Freeform: Shape 11">
              <a:extLst>
                <a:ext uri="{FF2B5EF4-FFF2-40B4-BE49-F238E27FC236}">
                  <a16:creationId xmlns:a16="http://schemas.microsoft.com/office/drawing/2014/main" id="{5C36CA44-7124-5C01-23FE-7A84DF5BCB46}"/>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9D6B7CDD-3905-BEF0-DC04-F146D8A7264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14" name="Freeform: Shape 13">
              <a:extLst>
                <a:ext uri="{FF2B5EF4-FFF2-40B4-BE49-F238E27FC236}">
                  <a16:creationId xmlns:a16="http://schemas.microsoft.com/office/drawing/2014/main" id="{30C1CF72-6163-FDC4-E043-43409A89E0DE}"/>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5" name="Graphic 19">
            <a:extLst>
              <a:ext uri="{FF2B5EF4-FFF2-40B4-BE49-F238E27FC236}">
                <a16:creationId xmlns:a16="http://schemas.microsoft.com/office/drawing/2014/main" id="{6CC96FCF-8C6C-B7E1-1CE7-D19DE1E2373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46909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ru-RU"/>
              <a:t>MM.DD.20XX</a:t>
            </a:r>
            <a:endParaRPr lang="ru-RU" dirty="0"/>
          </a:p>
        </p:txBody>
      </p:sp>
      <p:sp>
        <p:nvSpPr>
          <p:cNvPr id="3" name="Footer Placeholder 2"/>
          <p:cNvSpPr>
            <a:spLocks noGrp="1"/>
          </p:cNvSpPr>
          <p:nvPr>
            <p:ph type="ftr" sz="quarter" idx="11"/>
          </p:nvPr>
        </p:nvSpPr>
        <p:spPr/>
        <p:txBody>
          <a:bodyPr/>
          <a:lstStyle/>
          <a:p>
            <a:r>
              <a:rPr lang="en-US"/>
              <a:t>ADD A FOOTER</a:t>
            </a:r>
            <a:endParaRPr lang="ru-RU" dirty="0"/>
          </a:p>
        </p:txBody>
      </p:sp>
      <p:sp>
        <p:nvSpPr>
          <p:cNvPr id="4" name="Slide Number Placeholder 3"/>
          <p:cNvSpPr>
            <a:spLocks noGrp="1"/>
          </p:cNvSpPr>
          <p:nvPr>
            <p:ph type="sldNum" sz="quarter" idx="12"/>
          </p:nvPr>
        </p:nvSpPr>
        <p:spPr/>
        <p:txBody>
          <a:bodyPr/>
          <a:lstStyle/>
          <a:p>
            <a:fld id="{D495E168-DA5E-4888-8D8A-92B118324C14}" type="slidenum">
              <a:rPr lang="ru-RU" smtClean="0"/>
              <a:t>‹#›</a:t>
            </a:fld>
            <a:endParaRPr lang="ru-RU" dirty="0"/>
          </a:p>
        </p:txBody>
      </p:sp>
      <p:sp>
        <p:nvSpPr>
          <p:cNvPr id="5" name="Oval 4">
            <a:extLst>
              <a:ext uri="{FF2B5EF4-FFF2-40B4-BE49-F238E27FC236}">
                <a16:creationId xmlns:a16="http://schemas.microsoft.com/office/drawing/2014/main" id="{04DF8519-9919-6D5B-D978-F537C89C3D69}"/>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Graphic 12">
            <a:extLst>
              <a:ext uri="{FF2B5EF4-FFF2-40B4-BE49-F238E27FC236}">
                <a16:creationId xmlns:a16="http://schemas.microsoft.com/office/drawing/2014/main" id="{CBDA5A2B-859A-95A2-5A00-AF8B5845D5DB}"/>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grpSp>
        <p:nvGrpSpPr>
          <p:cNvPr id="7" name="Graphic 39">
            <a:extLst>
              <a:ext uri="{FF2B5EF4-FFF2-40B4-BE49-F238E27FC236}">
                <a16:creationId xmlns:a16="http://schemas.microsoft.com/office/drawing/2014/main" id="{C78C304B-3211-6425-0DB9-ECAA18F57DE4}"/>
              </a:ext>
            </a:extLst>
          </p:cNvPr>
          <p:cNvGrpSpPr/>
          <p:nvPr userDrawn="1"/>
        </p:nvGrpSpPr>
        <p:grpSpPr>
          <a:xfrm>
            <a:off x="10008352" y="0"/>
            <a:ext cx="2188800" cy="1933794"/>
            <a:chOff x="10003200" y="0"/>
            <a:chExt cx="2188800" cy="1933794"/>
          </a:xfrm>
        </p:grpSpPr>
        <p:sp>
          <p:nvSpPr>
            <p:cNvPr id="8" name="Freeform: Shape 7">
              <a:extLst>
                <a:ext uri="{FF2B5EF4-FFF2-40B4-BE49-F238E27FC236}">
                  <a16:creationId xmlns:a16="http://schemas.microsoft.com/office/drawing/2014/main" id="{C051FABA-53E9-3761-28D4-7A01C4C66E04}"/>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7373932B-DA85-CE52-6BBE-E5D747EF7930}"/>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6175F2A8-E57C-85EF-09DA-7344C735D1C3}"/>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11" name="Freeform: Shape 10">
              <a:extLst>
                <a:ext uri="{FF2B5EF4-FFF2-40B4-BE49-F238E27FC236}">
                  <a16:creationId xmlns:a16="http://schemas.microsoft.com/office/drawing/2014/main" id="{38247C2A-9048-39E5-3AD8-BB1849C9D3C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12" name="Freeform: Shape 11">
              <a:extLst>
                <a:ext uri="{FF2B5EF4-FFF2-40B4-BE49-F238E27FC236}">
                  <a16:creationId xmlns:a16="http://schemas.microsoft.com/office/drawing/2014/main" id="{A3EB58E8-F980-4CC9-6EEC-FC08364A5BF2}"/>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9557E6AF-279E-5E9C-B03D-47E28A5F562B}"/>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2514664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ru-RU"/>
              <a:t>MM.DD.20XX</a:t>
            </a:r>
            <a:endParaRPr lang="ru-RU" dirty="0"/>
          </a:p>
        </p:txBody>
      </p:sp>
      <p:sp>
        <p:nvSpPr>
          <p:cNvPr id="6" name="Footer Placeholder 5"/>
          <p:cNvSpPr>
            <a:spLocks noGrp="1"/>
          </p:cNvSpPr>
          <p:nvPr>
            <p:ph type="ftr" sz="quarter" idx="11"/>
          </p:nvPr>
        </p:nvSpPr>
        <p:spPr/>
        <p:txBody>
          <a:bodyPr/>
          <a:lstStyle/>
          <a:p>
            <a:r>
              <a:rPr lang="en-US"/>
              <a:t>ADD A FOOTER</a:t>
            </a:r>
            <a:endParaRPr lang="ru-RU" dirty="0"/>
          </a:p>
        </p:txBody>
      </p:sp>
      <p:sp>
        <p:nvSpPr>
          <p:cNvPr id="7" name="Slide Number Placeholder 6"/>
          <p:cNvSpPr>
            <a:spLocks noGrp="1"/>
          </p:cNvSpPr>
          <p:nvPr>
            <p:ph type="sldNum" sz="quarter" idx="12"/>
          </p:nvPr>
        </p:nvSpPr>
        <p:spPr/>
        <p:txBody>
          <a:bodyPr/>
          <a:lstStyle/>
          <a:p>
            <a:fld id="{D495E168-DA5E-4888-8D8A-92B118324C14}" type="slidenum">
              <a:rPr lang="ru-RU" smtClean="0"/>
              <a:t>‹#›</a:t>
            </a:fld>
            <a:endParaRPr lang="ru-RU" dirty="0"/>
          </a:p>
        </p:txBody>
      </p:sp>
      <p:sp>
        <p:nvSpPr>
          <p:cNvPr id="8" name="Oval 7">
            <a:extLst>
              <a:ext uri="{FF2B5EF4-FFF2-40B4-BE49-F238E27FC236}">
                <a16:creationId xmlns:a16="http://schemas.microsoft.com/office/drawing/2014/main" id="{5369177A-E1FE-CF56-BB09-1AAA45565F99}"/>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Graphic 12">
            <a:extLst>
              <a:ext uri="{FF2B5EF4-FFF2-40B4-BE49-F238E27FC236}">
                <a16:creationId xmlns:a16="http://schemas.microsoft.com/office/drawing/2014/main" id="{B5EBA9C3-C9C3-C013-31E8-B642B89FE2E1}"/>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ADFECB0D-CCCA-C532-C0C0-B3C81397AC6F}"/>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11" name="Graphic 33">
            <a:extLst>
              <a:ext uri="{FF2B5EF4-FFF2-40B4-BE49-F238E27FC236}">
                <a16:creationId xmlns:a16="http://schemas.microsoft.com/office/drawing/2014/main" id="{F8BC966A-C548-C259-0240-2FF4BAB3D215}"/>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12" name="Freeform: Shape 11">
            <a:extLst>
              <a:ext uri="{FF2B5EF4-FFF2-40B4-BE49-F238E27FC236}">
                <a16:creationId xmlns:a16="http://schemas.microsoft.com/office/drawing/2014/main" id="{7AE4CD13-7C44-CB9C-B711-C9F72C12E1CC}"/>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A8C80253-1731-9567-3AC0-5124C7EE4570}"/>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194002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ru-RU"/>
              <a:t>MM.DD.20XX</a:t>
            </a:r>
            <a:endParaRPr lang="ru-RU" dirty="0"/>
          </a:p>
        </p:txBody>
      </p:sp>
      <p:sp>
        <p:nvSpPr>
          <p:cNvPr id="6" name="Footer Placeholder 5"/>
          <p:cNvSpPr>
            <a:spLocks noGrp="1"/>
          </p:cNvSpPr>
          <p:nvPr>
            <p:ph type="ftr" sz="quarter" idx="11"/>
          </p:nvPr>
        </p:nvSpPr>
        <p:spPr/>
        <p:txBody>
          <a:bodyPr/>
          <a:lstStyle/>
          <a:p>
            <a:r>
              <a:rPr lang="en-US"/>
              <a:t>ADD A FOOTER</a:t>
            </a:r>
            <a:endParaRPr lang="ru-RU" dirty="0"/>
          </a:p>
        </p:txBody>
      </p:sp>
      <p:sp>
        <p:nvSpPr>
          <p:cNvPr id="7" name="Slide Number Placeholder 6"/>
          <p:cNvSpPr>
            <a:spLocks noGrp="1"/>
          </p:cNvSpPr>
          <p:nvPr>
            <p:ph type="sldNum" sz="quarter" idx="12"/>
          </p:nvPr>
        </p:nvSpPr>
        <p:spPr/>
        <p:txBody>
          <a:bodyPr/>
          <a:lstStyle/>
          <a:p>
            <a:fld id="{D495E168-DA5E-4888-8D8A-92B118324C14}" type="slidenum">
              <a:rPr lang="ru-RU" smtClean="0"/>
              <a:t>‹#›</a:t>
            </a:fld>
            <a:endParaRPr lang="ru-RU" dirty="0"/>
          </a:p>
        </p:txBody>
      </p:sp>
      <p:sp>
        <p:nvSpPr>
          <p:cNvPr id="8" name="Oval 7">
            <a:extLst>
              <a:ext uri="{FF2B5EF4-FFF2-40B4-BE49-F238E27FC236}">
                <a16:creationId xmlns:a16="http://schemas.microsoft.com/office/drawing/2014/main" id="{1AD895BE-A1F0-AE56-CBD7-E7C6AC9172B1}"/>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Graphic 12">
            <a:extLst>
              <a:ext uri="{FF2B5EF4-FFF2-40B4-BE49-F238E27FC236}">
                <a16:creationId xmlns:a16="http://schemas.microsoft.com/office/drawing/2014/main" id="{3D9C9D9D-D666-1CF9-31DF-6E55A4B4AAB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3F730C14-0F44-CFFA-1646-B15FA4809B3E}"/>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11" name="Graphic 33">
            <a:extLst>
              <a:ext uri="{FF2B5EF4-FFF2-40B4-BE49-F238E27FC236}">
                <a16:creationId xmlns:a16="http://schemas.microsoft.com/office/drawing/2014/main" id="{66AD0EA4-7E8A-5DFE-2EB7-395B2A2D8BD4}"/>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12" name="Freeform: Shape 11">
            <a:extLst>
              <a:ext uri="{FF2B5EF4-FFF2-40B4-BE49-F238E27FC236}">
                <a16:creationId xmlns:a16="http://schemas.microsoft.com/office/drawing/2014/main" id="{4322673D-4375-E032-5AD0-4B1BFFEDCD05}"/>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ED6615E0-EA1C-DAC4-6647-E6EA63B3BAF7}"/>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684271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r>
              <a:rPr lang="ru-RU"/>
              <a:t>MM.DD.20XX</a:t>
            </a:r>
            <a:endParaRPr lang="ru-RU"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en-US"/>
              <a:t>ADD A FOOTER</a:t>
            </a:r>
            <a:endParaRPr lang="ru-RU"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1691939135"/>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880" r:id="rId15"/>
    <p:sldLayoutId id="2147483649" r:id="rId16"/>
    <p:sldLayoutId id="2147483650" r:id="rId17"/>
    <p:sldLayoutId id="2147483651" r:id="rId18"/>
    <p:sldLayoutId id="2147483652" r:id="rId19"/>
    <p:sldLayoutId id="2147483663" r:id="rId20"/>
    <p:sldLayoutId id="2147483665" r:id="rId21"/>
    <p:sldLayoutId id="2147483667" r:id="rId22"/>
    <p:sldLayoutId id="2147483668" r:id="rId23"/>
    <p:sldLayoutId id="2147483669" r:id="rId24"/>
    <p:sldLayoutId id="2147483670" r:id="rId25"/>
    <p:sldLayoutId id="2147483671" r:id="rId26"/>
    <p:sldLayoutId id="2147483673" r:id="rId27"/>
    <p:sldLayoutId id="2147483674" r:id="rId28"/>
    <p:sldLayoutId id="2147483664" r:id="rId29"/>
    <p:sldLayoutId id="2147483672" r:id="rId30"/>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6.emf"/><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customXml" Target="../ink/ink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customXml" Target="../ink/ink3.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https://www.drugs.com/celebrity_deaths.html"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4C9CC-E38A-467A-8F1C-459375F5EDFF}"/>
              </a:ext>
            </a:extLst>
          </p:cNvPr>
          <p:cNvSpPr>
            <a:spLocks noGrp="1"/>
          </p:cNvSpPr>
          <p:nvPr>
            <p:ph type="title"/>
          </p:nvPr>
        </p:nvSpPr>
        <p:spPr/>
        <p:txBody>
          <a:bodyPr>
            <a:normAutofit fontScale="90000"/>
          </a:bodyPr>
          <a:lstStyle/>
          <a:p>
            <a:r>
              <a:rPr lang="en-US" sz="4800" b="1" dirty="0">
                <a:solidFill>
                  <a:schemeClr val="tx1"/>
                </a:solidFill>
              </a:rPr>
              <a:t>Elf Morning</a:t>
            </a:r>
            <a:br>
              <a:rPr lang="en-US" sz="4800" b="1" dirty="0">
                <a:solidFill>
                  <a:schemeClr val="tx1"/>
                </a:solidFill>
              </a:rPr>
            </a:br>
            <a:r>
              <a:rPr lang="en-US" sz="4800" b="1" dirty="0">
                <a:solidFill>
                  <a:schemeClr val="tx1"/>
                </a:solidFill>
              </a:rPr>
              <a:t>Tracker</a:t>
            </a:r>
            <a:br>
              <a:rPr lang="en-US" sz="4800" b="1" dirty="0">
                <a:solidFill>
                  <a:schemeClr val="tx1"/>
                </a:solidFill>
              </a:rPr>
            </a:br>
            <a:r>
              <a:rPr lang="en-US" sz="4800" b="1" dirty="0">
                <a:solidFill>
                  <a:schemeClr val="tx1"/>
                </a:solidFill>
              </a:rPr>
              <a:t>Instructions</a:t>
            </a:r>
            <a:endParaRPr lang="ru-RU" sz="4800" b="1" dirty="0">
              <a:solidFill>
                <a:schemeClr val="tx1"/>
              </a:solidFill>
            </a:endParaRPr>
          </a:p>
        </p:txBody>
      </p:sp>
      <p:sp>
        <p:nvSpPr>
          <p:cNvPr id="6" name="Text Placeholder 5">
            <a:extLst>
              <a:ext uri="{FF2B5EF4-FFF2-40B4-BE49-F238E27FC236}">
                <a16:creationId xmlns:a16="http://schemas.microsoft.com/office/drawing/2014/main" id="{CDD6760C-D868-43F4-99FB-1B78C91F8FE1}"/>
              </a:ext>
            </a:extLst>
          </p:cNvPr>
          <p:cNvSpPr>
            <a:spLocks noGrp="1"/>
          </p:cNvSpPr>
          <p:nvPr>
            <p:ph idx="1"/>
          </p:nvPr>
        </p:nvSpPr>
        <p:spPr>
          <a:xfrm>
            <a:off x="620184" y="2977227"/>
            <a:ext cx="3747029" cy="832773"/>
          </a:xfrm>
        </p:spPr>
        <p:txBody>
          <a:bodyPr/>
          <a:lstStyle/>
          <a:p>
            <a:r>
              <a:rPr lang="en-US" sz="2400" dirty="0">
                <a:solidFill>
                  <a:schemeClr val="tx1">
                    <a:lumMod val="75000"/>
                    <a:lumOff val="25000"/>
                  </a:schemeClr>
                </a:solidFill>
              </a:rPr>
              <a:t>Author</a:t>
            </a:r>
            <a:r>
              <a:rPr lang="en-US" dirty="0">
                <a:solidFill>
                  <a:schemeClr val="tx1">
                    <a:lumMod val="75000"/>
                    <a:lumOff val="25000"/>
                  </a:schemeClr>
                </a:solidFill>
              </a:rPr>
              <a:t>:</a:t>
            </a:r>
            <a:br>
              <a:rPr lang="en-US" dirty="0">
                <a:solidFill>
                  <a:schemeClr val="tx1">
                    <a:lumMod val="75000"/>
                    <a:lumOff val="25000"/>
                  </a:schemeClr>
                </a:solidFill>
              </a:rPr>
            </a:br>
            <a:r>
              <a:rPr lang="en-US" sz="1800" dirty="0">
                <a:solidFill>
                  <a:schemeClr val="tx1">
                    <a:lumMod val="75000"/>
                    <a:lumOff val="25000"/>
                  </a:schemeClr>
                </a:solidFill>
              </a:rPr>
              <a:t>Mike Kinnavy</a:t>
            </a:r>
            <a:endParaRPr lang="ru-RU" sz="1800" dirty="0">
              <a:solidFill>
                <a:schemeClr val="tx1">
                  <a:lumMod val="75000"/>
                  <a:lumOff val="25000"/>
                </a:schemeClr>
              </a:solidFill>
            </a:endParaRPr>
          </a:p>
        </p:txBody>
      </p:sp>
      <p:sp>
        <p:nvSpPr>
          <p:cNvPr id="3" name="Text Placeholder 2">
            <a:extLst>
              <a:ext uri="{FF2B5EF4-FFF2-40B4-BE49-F238E27FC236}">
                <a16:creationId xmlns:a16="http://schemas.microsoft.com/office/drawing/2014/main" id="{1A61AC76-49C1-8AD3-6D7C-075E9AD9282F}"/>
              </a:ext>
            </a:extLst>
          </p:cNvPr>
          <p:cNvSpPr>
            <a:spLocks noGrp="1"/>
          </p:cNvSpPr>
          <p:nvPr>
            <p:ph type="body" sz="quarter" idx="4294967295"/>
          </p:nvPr>
        </p:nvSpPr>
        <p:spPr>
          <a:xfrm>
            <a:off x="0" y="5095875"/>
            <a:ext cx="4367213" cy="950913"/>
          </a:xfrm>
        </p:spPr>
        <p:txBody>
          <a:bodyPr/>
          <a:lstStyle/>
          <a:p>
            <a:r>
              <a:rPr lang="en-US" dirty="0"/>
              <a:t>April 22, 2023</a:t>
            </a:r>
          </a:p>
        </p:txBody>
      </p:sp>
      <p:pic>
        <p:nvPicPr>
          <p:cNvPr id="9" name="Picture Placeholder 8">
            <a:extLst>
              <a:ext uri="{FF2B5EF4-FFF2-40B4-BE49-F238E27FC236}">
                <a16:creationId xmlns:a16="http://schemas.microsoft.com/office/drawing/2014/main" id="{A6F27499-0D2B-7486-EA62-B2DCE6CD0BB5}"/>
              </a:ext>
            </a:extLst>
          </p:cNvPr>
          <p:cNvPicPr>
            <a:picLocks noGrp="1" noChangeAspect="1"/>
          </p:cNvPicPr>
          <p:nvPr>
            <p:ph type="pic" sz="quarter" idx="4294967295"/>
          </p:nvPr>
        </p:nvPicPr>
        <p:blipFill rotWithShape="1">
          <a:blip r:embed="rId2"/>
          <a:srcRect l="5173" r="5173"/>
          <a:stretch/>
        </p:blipFill>
        <p:spPr>
          <a:xfrm>
            <a:off x="4605338" y="-20782"/>
            <a:ext cx="7586662" cy="5949950"/>
          </a:xfrm>
        </p:spPr>
      </p:pic>
      <p:pic>
        <p:nvPicPr>
          <p:cNvPr id="15" name="Picture 14">
            <a:extLst>
              <a:ext uri="{FF2B5EF4-FFF2-40B4-BE49-F238E27FC236}">
                <a16:creationId xmlns:a16="http://schemas.microsoft.com/office/drawing/2014/main" id="{4633BF43-F708-212C-446E-309485A1E610}"/>
              </a:ext>
            </a:extLst>
          </p:cNvPr>
          <p:cNvPicPr>
            <a:picLocks noChangeAspect="1"/>
          </p:cNvPicPr>
          <p:nvPr/>
        </p:nvPicPr>
        <p:blipFill>
          <a:blip r:embed="rId3"/>
          <a:stretch>
            <a:fillRect/>
          </a:stretch>
        </p:blipFill>
        <p:spPr>
          <a:xfrm>
            <a:off x="1741560" y="4236029"/>
            <a:ext cx="1132609" cy="1489364"/>
          </a:xfrm>
          <a:prstGeom prst="rect">
            <a:avLst/>
          </a:prstGeom>
        </p:spPr>
      </p:pic>
    </p:spTree>
    <p:extLst>
      <p:ext uri="{BB962C8B-B14F-4D97-AF65-F5344CB8AC3E}">
        <p14:creationId xmlns:p14="http://schemas.microsoft.com/office/powerpoint/2010/main" val="1650012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Graphical user interface, website&#10;&#10;Description automatically generated">
            <a:extLst>
              <a:ext uri="{FF2B5EF4-FFF2-40B4-BE49-F238E27FC236}">
                <a16:creationId xmlns:a16="http://schemas.microsoft.com/office/drawing/2014/main" id="{9FB4E07D-21BE-B72A-A8A4-48A1897211A5}"/>
              </a:ext>
            </a:extLst>
          </p:cNvPr>
          <p:cNvPicPr>
            <a:picLocks noGrp="1" noChangeAspect="1"/>
          </p:cNvPicPr>
          <p:nvPr>
            <p:ph type="pic" sz="quarter" idx="18"/>
          </p:nvPr>
        </p:nvPicPr>
        <p:blipFill>
          <a:blip r:embed="rId2"/>
          <a:srcRect t="23226" b="23226"/>
          <a:stretch>
            <a:fillRect/>
          </a:stretch>
        </p:blipFill>
        <p:spPr/>
      </p:pic>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811115" y="932529"/>
            <a:ext cx="4503295" cy="782638"/>
          </a:xfrm>
        </p:spPr>
        <p:txBody>
          <a:bodyPr>
            <a:normAutofit fontScale="90000"/>
          </a:bodyPr>
          <a:lstStyle/>
          <a:p>
            <a:r>
              <a:rPr lang="en-US" dirty="0">
                <a:solidFill>
                  <a:schemeClr val="tx1"/>
                </a:solidFill>
              </a:rPr>
              <a:t>Intro to Morning Habits:</a:t>
            </a:r>
            <a:endParaRPr lang="ru-RU" dirty="0">
              <a:solidFill>
                <a:schemeClr val="tx1"/>
              </a:solidFill>
            </a:endParaRPr>
          </a:p>
        </p:txBody>
      </p:sp>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10</a:t>
            </a:fld>
            <a:endParaRPr lang="ru-RU" dirty="0"/>
          </a:p>
        </p:txBody>
      </p:sp>
      <p:sp>
        <p:nvSpPr>
          <p:cNvPr id="5" name="Text Placeholder 4">
            <a:extLst>
              <a:ext uri="{FF2B5EF4-FFF2-40B4-BE49-F238E27FC236}">
                <a16:creationId xmlns:a16="http://schemas.microsoft.com/office/drawing/2014/main" id="{5DD2790B-AC76-457A-BCB5-3E68F230ED5B}"/>
              </a:ext>
            </a:extLst>
          </p:cNvPr>
          <p:cNvSpPr>
            <a:spLocks noGrp="1"/>
          </p:cNvSpPr>
          <p:nvPr>
            <p:ph type="body" sz="quarter" idx="15"/>
          </p:nvPr>
        </p:nvSpPr>
        <p:spPr>
          <a:xfrm>
            <a:off x="723122" y="2895600"/>
            <a:ext cx="4548187" cy="3655186"/>
          </a:xfrm>
        </p:spPr>
        <p:txBody>
          <a:bodyPr>
            <a:normAutofit/>
          </a:bodyPr>
          <a:lstStyle/>
          <a:p>
            <a:r>
              <a:rPr lang="en-US" sz="1300" b="1" dirty="0">
                <a:solidFill>
                  <a:srgbClr val="202124"/>
                </a:solidFill>
                <a:latin typeface="Roboto" panose="02000000000000000000" pitchFamily="2" charset="0"/>
              </a:rPr>
              <a:t>Track Your Morning Tasks in Daily tab and get an average time and track that on Excel tab “Daily</a:t>
            </a:r>
            <a:r>
              <a:rPr lang="en-US" sz="1300" dirty="0">
                <a:solidFill>
                  <a:srgbClr val="202124"/>
                </a:solidFill>
                <a:latin typeface="Roboto" panose="02000000000000000000" pitchFamily="2" charset="0"/>
              </a:rPr>
              <a:t>”</a:t>
            </a:r>
            <a:r>
              <a:rPr lang="en-US" sz="1300" b="0" i="0" dirty="0">
                <a:solidFill>
                  <a:srgbClr val="202124"/>
                </a:solidFill>
                <a:effectLst/>
                <a:latin typeface="Roboto" panose="02000000000000000000" pitchFamily="2" charset="0"/>
              </a:rPr>
              <a:t>.</a:t>
            </a:r>
          </a:p>
          <a:p>
            <a:pPr marL="0" indent="0">
              <a:buNone/>
            </a:pPr>
            <a:r>
              <a:rPr lang="en-US" sz="1600" b="0" i="0" dirty="0">
                <a:solidFill>
                  <a:srgbClr val="202124"/>
                </a:solidFill>
                <a:effectLst/>
                <a:latin typeface="Roboto" panose="02000000000000000000" pitchFamily="2" charset="0"/>
              </a:rPr>
              <a:t> </a:t>
            </a:r>
          </a:p>
          <a:p>
            <a:endParaRPr lang="en-US" sz="1600" dirty="0">
              <a:solidFill>
                <a:srgbClr val="202124"/>
              </a:solidFill>
              <a:latin typeface="Roboto" panose="02000000000000000000" pitchFamily="2" charset="0"/>
            </a:endParaRPr>
          </a:p>
          <a:p>
            <a:endParaRPr lang="en-US" sz="1600" b="0" i="0" dirty="0">
              <a:solidFill>
                <a:srgbClr val="202124"/>
              </a:solidFill>
              <a:effectLst/>
              <a:latin typeface="Roboto" panose="02000000000000000000" pitchFamily="2" charset="0"/>
            </a:endParaRPr>
          </a:p>
          <a:p>
            <a:endParaRPr lang="en-US" sz="1600" b="0" i="0" dirty="0">
              <a:solidFill>
                <a:srgbClr val="202124"/>
              </a:solidFill>
              <a:effectLst/>
              <a:latin typeface="Roboto" panose="02000000000000000000" pitchFamily="2" charset="0"/>
            </a:endParaRPr>
          </a:p>
          <a:p>
            <a:endParaRPr lang="en-US" sz="1300" b="0" i="0" dirty="0">
              <a:solidFill>
                <a:srgbClr val="202124"/>
              </a:solidFill>
              <a:effectLst/>
              <a:latin typeface="Roboto" panose="02000000000000000000" pitchFamily="2" charset="0"/>
            </a:endParaRPr>
          </a:p>
          <a:p>
            <a:r>
              <a:rPr lang="en-US" sz="1300" b="1" i="0" dirty="0">
                <a:solidFill>
                  <a:srgbClr val="202124"/>
                </a:solidFill>
                <a:effectLst/>
                <a:latin typeface="Roboto" panose="02000000000000000000" pitchFamily="2" charset="0"/>
              </a:rPr>
              <a:t>Use the Daily tab drop-down list and times. Center point is time you get up or just below “Time Out,”</a:t>
            </a:r>
          </a:p>
          <a:p>
            <a:endParaRPr lang="en-US" sz="1600" b="0" i="0" dirty="0">
              <a:solidFill>
                <a:srgbClr val="202124"/>
              </a:solidFill>
              <a:effectLst/>
              <a:latin typeface="Roboto" panose="02000000000000000000" pitchFamily="2" charset="0"/>
            </a:endParaRPr>
          </a:p>
          <a:p>
            <a:endParaRPr lang="en-US" sz="1600" b="0" i="0" dirty="0">
              <a:solidFill>
                <a:srgbClr val="202124"/>
              </a:solidFill>
              <a:effectLst/>
              <a:latin typeface="Roboto" panose="02000000000000000000" pitchFamily="2" charset="0"/>
            </a:endParaRPr>
          </a:p>
          <a:p>
            <a:endParaRPr lang="en-US" sz="1600" b="0" i="0" dirty="0">
              <a:solidFill>
                <a:srgbClr val="202124"/>
              </a:solidFill>
              <a:effectLst/>
              <a:latin typeface="Roboto" panose="02000000000000000000" pitchFamily="2" charset="0"/>
            </a:endParaRPr>
          </a:p>
          <a:p>
            <a:r>
              <a:rPr lang="en-US" sz="1600" dirty="0">
                <a:solidFill>
                  <a:srgbClr val="202124"/>
                </a:solidFill>
                <a:latin typeface="Roboto" panose="02000000000000000000" pitchFamily="2" charset="0"/>
              </a:rPr>
              <a:t>. </a:t>
            </a:r>
            <a:endParaRPr lang="ru-RU" sz="1600" dirty="0"/>
          </a:p>
        </p:txBody>
      </p:sp>
      <p:sp>
        <p:nvSpPr>
          <p:cNvPr id="24" name="Text Placeholder 23">
            <a:extLst>
              <a:ext uri="{FF2B5EF4-FFF2-40B4-BE49-F238E27FC236}">
                <a16:creationId xmlns:a16="http://schemas.microsoft.com/office/drawing/2014/main" id="{DA95CB00-346A-4BCB-AB0E-28FBDAD2E1ED}"/>
              </a:ext>
            </a:extLst>
          </p:cNvPr>
          <p:cNvSpPr>
            <a:spLocks noGrp="1"/>
          </p:cNvSpPr>
          <p:nvPr>
            <p:ph type="body" sz="quarter" idx="16"/>
          </p:nvPr>
        </p:nvSpPr>
        <p:spPr/>
        <p:txBody>
          <a:bodyPr/>
          <a:lstStyle/>
          <a:p>
            <a:r>
              <a:rPr lang="en-US" dirty="0">
                <a:solidFill>
                  <a:schemeClr val="tx1"/>
                </a:solidFill>
              </a:rPr>
              <a:t>This is based on the book on Elf Morning Routine book.</a:t>
            </a:r>
          </a:p>
        </p:txBody>
      </p:sp>
      <p:pic>
        <p:nvPicPr>
          <p:cNvPr id="7" name="Picture 6">
            <a:extLst>
              <a:ext uri="{FF2B5EF4-FFF2-40B4-BE49-F238E27FC236}">
                <a16:creationId xmlns:a16="http://schemas.microsoft.com/office/drawing/2014/main" id="{F698C491-85D0-23B3-7312-D16ABF040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555" y="3394727"/>
            <a:ext cx="2292350" cy="101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201BFC6-E4AA-4135-804C-96593DCBA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654" y="5233327"/>
            <a:ext cx="3402215" cy="140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535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11</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16"/>
          </p:nvPr>
        </p:nvSpPr>
        <p:spPr>
          <a:xfrm>
            <a:off x="2427478" y="406400"/>
            <a:ext cx="7880303" cy="1822027"/>
          </a:xfrm>
        </p:spPr>
        <p:txBody>
          <a:bodyPr/>
          <a:lstStyle/>
          <a:p>
            <a:r>
              <a:rPr lang="en-US" dirty="0">
                <a:solidFill>
                  <a:schemeClr val="tx1"/>
                </a:solidFill>
              </a:rPr>
              <a:t>Digital Life Span (how much time you have left till age 85). </a:t>
            </a:r>
          </a:p>
          <a:p>
            <a:r>
              <a:rPr lang="en-US" dirty="0">
                <a:solidFill>
                  <a:schemeClr val="tx1"/>
                </a:solidFill>
              </a:rPr>
              <a:t>	1) Just Enter your date of birth (highlighted Yellow)</a:t>
            </a:r>
          </a:p>
          <a:p>
            <a:r>
              <a:rPr lang="en-US" dirty="0">
                <a:solidFill>
                  <a:schemeClr val="tx1"/>
                </a:solidFill>
              </a:rPr>
              <a:t>	2) Will show how much time you have used up in your life, showing weeks that have already been used and the number of weeks left till you reach 85 years of age. </a:t>
            </a:r>
          </a:p>
          <a:p>
            <a:r>
              <a:rPr lang="en-US" dirty="0">
                <a:solidFill>
                  <a:schemeClr val="tx1"/>
                </a:solidFill>
              </a:rPr>
              <a:t>	3) Auto-calculates each week that goes by (highlight blue).</a:t>
            </a:r>
          </a:p>
          <a:p>
            <a:r>
              <a:rPr lang="en-US" dirty="0"/>
              <a:t>               </a:t>
            </a:r>
          </a:p>
        </p:txBody>
      </p:sp>
      <p:pic>
        <p:nvPicPr>
          <p:cNvPr id="6" name="Picture 5">
            <a:extLst>
              <a:ext uri="{FF2B5EF4-FFF2-40B4-BE49-F238E27FC236}">
                <a16:creationId xmlns:a16="http://schemas.microsoft.com/office/drawing/2014/main" id="{2B0308E2-527F-E4A3-3C5D-44F6721B8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348" y="2522627"/>
            <a:ext cx="10872026" cy="4066326"/>
          </a:xfrm>
          <a:prstGeom prst="rect">
            <a:avLst/>
          </a:prstGeom>
          <a:noFill/>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CACB7AA2-CBFE-B55B-CD4C-DCAD0C229888}"/>
              </a:ext>
            </a:extLst>
          </p:cNvPr>
          <p:cNvSpPr/>
          <p:nvPr/>
        </p:nvSpPr>
        <p:spPr>
          <a:xfrm>
            <a:off x="9028853" y="1977812"/>
            <a:ext cx="2892214" cy="1451187"/>
          </a:xfrm>
          <a:prstGeom prst="downArrow">
            <a:avLst/>
          </a:prstGeom>
          <a:solidFill>
            <a:schemeClr val="accent4">
              <a:lumMod val="75000"/>
            </a:schemeClr>
          </a:solidFill>
          <a:ln w="12700" cap="flat">
            <a:noFill/>
            <a:prstDash val="solid"/>
            <a:miter/>
          </a:ln>
        </p:spPr>
        <p:txBody>
          <a:bodyPr rtlCol="0" anchor="ctr"/>
          <a:lstStyle/>
          <a:p>
            <a:pPr algn="ctr"/>
            <a:r>
              <a:rPr lang="en-US" sz="1600" dirty="0">
                <a:solidFill>
                  <a:schemeClr val="bg1"/>
                </a:solidFill>
              </a:rPr>
              <a:t>Enter where you’ve been and Future Goals here</a:t>
            </a: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88D6D9BA-8893-7213-42AB-40C0905A45F0}"/>
                  </a:ext>
                </a:extLst>
              </p14:cNvPr>
              <p14:cNvContentPartPr/>
              <p14:nvPr/>
            </p14:nvContentPartPr>
            <p14:xfrm>
              <a:off x="9389028" y="3360635"/>
              <a:ext cx="2658240" cy="3090960"/>
            </p14:xfrm>
          </p:contentPart>
        </mc:Choice>
        <mc:Fallback xmlns="">
          <p:pic>
            <p:nvPicPr>
              <p:cNvPr id="11" name="Ink 10">
                <a:extLst>
                  <a:ext uri="{FF2B5EF4-FFF2-40B4-BE49-F238E27FC236}">
                    <a16:creationId xmlns:a16="http://schemas.microsoft.com/office/drawing/2014/main" id="{88D6D9BA-8893-7213-42AB-40C0905A45F0}"/>
                  </a:ext>
                </a:extLst>
              </p:cNvPr>
              <p:cNvPicPr/>
              <p:nvPr/>
            </p:nvPicPr>
            <p:blipFill>
              <a:blip r:embed="rId4"/>
              <a:stretch>
                <a:fillRect/>
              </a:stretch>
            </p:blipFill>
            <p:spPr>
              <a:xfrm>
                <a:off x="9335388" y="3252995"/>
                <a:ext cx="2765880" cy="3306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15516A1E-8C47-B9BB-7CE6-33C4F2B959AF}"/>
                  </a:ext>
                </a:extLst>
              </p14:cNvPr>
              <p14:cNvContentPartPr/>
              <p14:nvPr/>
            </p14:nvContentPartPr>
            <p14:xfrm>
              <a:off x="1248348" y="3637835"/>
              <a:ext cx="669600" cy="2744640"/>
            </p14:xfrm>
          </p:contentPart>
        </mc:Choice>
        <mc:Fallback xmlns="">
          <p:pic>
            <p:nvPicPr>
              <p:cNvPr id="12" name="Ink 11">
                <a:extLst>
                  <a:ext uri="{FF2B5EF4-FFF2-40B4-BE49-F238E27FC236}">
                    <a16:creationId xmlns:a16="http://schemas.microsoft.com/office/drawing/2014/main" id="{15516A1E-8C47-B9BB-7CE6-33C4F2B959AF}"/>
                  </a:ext>
                </a:extLst>
              </p:cNvPr>
              <p:cNvPicPr/>
              <p:nvPr/>
            </p:nvPicPr>
            <p:blipFill>
              <a:blip r:embed="rId6"/>
              <a:stretch>
                <a:fillRect/>
              </a:stretch>
            </p:blipFill>
            <p:spPr>
              <a:xfrm>
                <a:off x="1194708" y="3529835"/>
                <a:ext cx="777240" cy="2960280"/>
              </a:xfrm>
              <a:prstGeom prst="rect">
                <a:avLst/>
              </a:prstGeom>
            </p:spPr>
          </p:pic>
        </mc:Fallback>
      </mc:AlternateContent>
    </p:spTree>
    <p:extLst>
      <p:ext uri="{BB962C8B-B14F-4D97-AF65-F5344CB8AC3E}">
        <p14:creationId xmlns:p14="http://schemas.microsoft.com/office/powerpoint/2010/main" val="3296268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12</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16"/>
          </p:nvPr>
        </p:nvSpPr>
        <p:spPr>
          <a:xfrm>
            <a:off x="2427478" y="695107"/>
            <a:ext cx="7880303" cy="1060668"/>
          </a:xfrm>
        </p:spPr>
        <p:txBody>
          <a:bodyPr/>
          <a:lstStyle/>
          <a:p>
            <a:r>
              <a:rPr lang="en-US" sz="2000" dirty="0">
                <a:solidFill>
                  <a:schemeClr val="tx1"/>
                </a:solidFill>
                <a:latin typeface="Times New Roman" panose="02020603050405020304" pitchFamily="18" charset="0"/>
                <a:cs typeface="Times New Roman" panose="02020603050405020304" pitchFamily="18" charset="0"/>
              </a:rPr>
              <a:t>Digital Life Span (Dashboard):</a:t>
            </a:r>
          </a:p>
          <a:p>
            <a:r>
              <a:rPr lang="en-US" sz="2000" dirty="0">
                <a:solidFill>
                  <a:schemeClr val="tx1"/>
                </a:solidFill>
                <a:latin typeface="Times New Roman" panose="02020603050405020304" pitchFamily="18" charset="0"/>
                <a:cs typeface="Times New Roman" panose="02020603050405020304" pitchFamily="18" charset="0"/>
              </a:rPr>
              <a:t>	1) Shows your current age (example 5 years old)</a:t>
            </a:r>
          </a:p>
          <a:p>
            <a:r>
              <a:rPr lang="en-US" sz="2000" dirty="0">
                <a:solidFill>
                  <a:schemeClr val="tx1"/>
                </a:solidFill>
                <a:latin typeface="Times New Roman" panose="02020603050405020304" pitchFamily="18" charset="0"/>
                <a:cs typeface="Times New Roman" panose="02020603050405020304" pitchFamily="18" charset="0"/>
              </a:rPr>
              <a:t>	2) Shows Total Years Left (till age 85)</a:t>
            </a:r>
          </a:p>
          <a:p>
            <a:r>
              <a:rPr lang="en-US" sz="2000" dirty="0">
                <a:solidFill>
                  <a:schemeClr val="tx1"/>
                </a:solidFill>
                <a:latin typeface="Times New Roman" panose="02020603050405020304" pitchFamily="18" charset="0"/>
                <a:cs typeface="Times New Roman" panose="02020603050405020304" pitchFamily="18" charset="0"/>
              </a:rPr>
              <a:t>	3) Age 85, if we make it that long, it’s the age to reach for.</a:t>
            </a:r>
          </a:p>
          <a:p>
            <a:r>
              <a:rPr lang="en-US" dirty="0"/>
              <a:t>               </a:t>
            </a:r>
          </a:p>
        </p:txBody>
      </p:sp>
      <p:pic>
        <p:nvPicPr>
          <p:cNvPr id="6" name="Picture 5">
            <a:extLst>
              <a:ext uri="{FF2B5EF4-FFF2-40B4-BE49-F238E27FC236}">
                <a16:creationId xmlns:a16="http://schemas.microsoft.com/office/drawing/2014/main" id="{660CB325-A1D6-C3E2-BC39-3DFECE1A3C5D}"/>
              </a:ext>
            </a:extLst>
          </p:cNvPr>
          <p:cNvPicPr>
            <a:picLocks noChangeAspect="1"/>
          </p:cNvPicPr>
          <p:nvPr/>
        </p:nvPicPr>
        <p:blipFill>
          <a:blip r:embed="rId2"/>
          <a:stretch>
            <a:fillRect/>
          </a:stretch>
        </p:blipFill>
        <p:spPr>
          <a:xfrm>
            <a:off x="2062716" y="2858756"/>
            <a:ext cx="16785304" cy="5826642"/>
          </a:xfrm>
          <a:prstGeom prst="rect">
            <a:avLst/>
          </a:prstGeom>
        </p:spPr>
      </p:pic>
    </p:spTree>
    <p:extLst>
      <p:ext uri="{BB962C8B-B14F-4D97-AF65-F5344CB8AC3E}">
        <p14:creationId xmlns:p14="http://schemas.microsoft.com/office/powerpoint/2010/main" val="2957306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13</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16"/>
          </p:nvPr>
        </p:nvSpPr>
        <p:spPr>
          <a:xfrm>
            <a:off x="2427478" y="364218"/>
            <a:ext cx="7880303" cy="1391557"/>
          </a:xfrm>
        </p:spPr>
        <p:txBody>
          <a:bodyPr/>
          <a:lstStyle/>
          <a:p>
            <a:r>
              <a:rPr lang="en-US" sz="2000" dirty="0">
                <a:solidFill>
                  <a:schemeClr val="tx1"/>
                </a:solidFill>
                <a:latin typeface="Times New Roman" panose="02020603050405020304" pitchFamily="18" charset="0"/>
                <a:cs typeface="Times New Roman" panose="02020603050405020304" pitchFamily="18" charset="0"/>
              </a:rPr>
              <a:t>Get up Early and focus on your daily tasks and times</a:t>
            </a:r>
          </a:p>
          <a:p>
            <a:r>
              <a:rPr lang="en-US" sz="2000" dirty="0">
                <a:solidFill>
                  <a:schemeClr val="tx1"/>
                </a:solidFill>
                <a:latin typeface="Times New Roman" panose="02020603050405020304" pitchFamily="18" charset="0"/>
                <a:cs typeface="Times New Roman" panose="02020603050405020304" pitchFamily="18" charset="0"/>
              </a:rPr>
              <a:t>	1) Use Timers preferably an Interval Timer works best.</a:t>
            </a:r>
          </a:p>
          <a:p>
            <a:r>
              <a:rPr lang="en-US" sz="2000" dirty="0">
                <a:solidFill>
                  <a:schemeClr val="tx1"/>
                </a:solidFill>
                <a:latin typeface="Times New Roman" panose="02020603050405020304" pitchFamily="18" charset="0"/>
                <a:cs typeface="Times New Roman" panose="02020603050405020304" pitchFamily="18" charset="0"/>
              </a:rPr>
              <a:t>	2) I use the IPAD Multi-Timer PRO Application</a:t>
            </a:r>
          </a:p>
          <a:p>
            <a:r>
              <a:rPr lang="en-US" dirty="0"/>
              <a:t>               </a:t>
            </a:r>
          </a:p>
        </p:txBody>
      </p:sp>
      <p:pic>
        <p:nvPicPr>
          <p:cNvPr id="2050" name="Picture 2" descr="multi-timer-1">
            <a:extLst>
              <a:ext uri="{FF2B5EF4-FFF2-40B4-BE49-F238E27FC236}">
                <a16:creationId xmlns:a16="http://schemas.microsoft.com/office/drawing/2014/main" id="{88496325-34F1-EF63-469B-0AFDA3DE1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792" y="1859973"/>
            <a:ext cx="257175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ulti-timer-2">
            <a:extLst>
              <a:ext uri="{FF2B5EF4-FFF2-40B4-BE49-F238E27FC236}">
                <a16:creationId xmlns:a16="http://schemas.microsoft.com/office/drawing/2014/main" id="{3F3B7B09-D402-1C30-C33D-BD9E9945E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1859973"/>
            <a:ext cx="257175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284CD27-D0BD-0A78-CAE6-2AEB771FA272}"/>
              </a:ext>
            </a:extLst>
          </p:cNvPr>
          <p:cNvPicPr>
            <a:picLocks noChangeAspect="1"/>
          </p:cNvPicPr>
          <p:nvPr/>
        </p:nvPicPr>
        <p:blipFill>
          <a:blip r:embed="rId4"/>
          <a:stretch>
            <a:fillRect/>
          </a:stretch>
        </p:blipFill>
        <p:spPr>
          <a:xfrm>
            <a:off x="6131708" y="1859973"/>
            <a:ext cx="3721100" cy="2388754"/>
          </a:xfrm>
          <a:prstGeom prst="rect">
            <a:avLst/>
          </a:prstGeom>
        </p:spPr>
      </p:pic>
      <p:pic>
        <p:nvPicPr>
          <p:cNvPr id="3" name="Picture 2">
            <a:extLst>
              <a:ext uri="{FF2B5EF4-FFF2-40B4-BE49-F238E27FC236}">
                <a16:creationId xmlns:a16="http://schemas.microsoft.com/office/drawing/2014/main" id="{B24F097D-C40C-CF76-514A-5A61DF70E96A}"/>
              </a:ext>
            </a:extLst>
          </p:cNvPr>
          <p:cNvPicPr>
            <a:picLocks noChangeAspect="1"/>
          </p:cNvPicPr>
          <p:nvPr/>
        </p:nvPicPr>
        <p:blipFill>
          <a:blip r:embed="rId5"/>
          <a:stretch>
            <a:fillRect/>
          </a:stretch>
        </p:blipFill>
        <p:spPr>
          <a:xfrm>
            <a:off x="6131708" y="4248728"/>
            <a:ext cx="3435927" cy="2245054"/>
          </a:xfrm>
          <a:prstGeom prst="rect">
            <a:avLst/>
          </a:prstGeom>
        </p:spPr>
      </p:pic>
    </p:spTree>
    <p:extLst>
      <p:ext uri="{BB962C8B-B14F-4D97-AF65-F5344CB8AC3E}">
        <p14:creationId xmlns:p14="http://schemas.microsoft.com/office/powerpoint/2010/main" val="2113840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14</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16"/>
          </p:nvPr>
        </p:nvSpPr>
        <p:spPr>
          <a:xfrm>
            <a:off x="2406696" y="317315"/>
            <a:ext cx="7880303" cy="1060668"/>
          </a:xfrm>
        </p:spPr>
        <p:txBody>
          <a:bodyPr/>
          <a:lstStyle/>
          <a:p>
            <a:pPr marR="0" lvl="0">
              <a:lnSpc>
                <a:spcPct val="107000"/>
              </a:lnSpc>
              <a:spcBef>
                <a:spcPts val="0"/>
              </a:spcBef>
              <a:spcAft>
                <a:spcPts val="800"/>
              </a:spcAft>
            </a:pP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Daily - Track time to go to bed and time you get up (drop down for Tasks and Times-Starts with Bed “Time Out” aka: wake up)</a:t>
            </a:r>
          </a:p>
          <a:p>
            <a:r>
              <a:rPr lang="en-US" dirty="0"/>
              <a:t>	</a:t>
            </a:r>
          </a:p>
        </p:txBody>
      </p:sp>
      <p:pic>
        <p:nvPicPr>
          <p:cNvPr id="22" name="Picture 21">
            <a:extLst>
              <a:ext uri="{FF2B5EF4-FFF2-40B4-BE49-F238E27FC236}">
                <a16:creationId xmlns:a16="http://schemas.microsoft.com/office/drawing/2014/main" id="{3046CB1E-7AD5-D885-F0BA-825026652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6098" y="1976051"/>
            <a:ext cx="7435850" cy="3746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3009D36-8A91-652E-3BA1-FAC71A2A5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621" y="3147735"/>
            <a:ext cx="2393950" cy="27495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0130C94B-0448-C659-914B-26CFB102B8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9111" y="1707823"/>
            <a:ext cx="755650" cy="1187450"/>
          </a:xfrm>
          <a:prstGeom prst="rect">
            <a:avLst/>
          </a:prstGeom>
          <a:noFill/>
          <a:extLst>
            <a:ext uri="{909E8E84-426E-40DD-AFC4-6F175D3DCCD1}">
              <a14:hiddenFill xmlns:a14="http://schemas.microsoft.com/office/drawing/2010/main">
                <a:solidFill>
                  <a:srgbClr val="FFFFFF"/>
                </a:solidFill>
              </a14:hiddenFill>
            </a:ext>
          </a:extLst>
        </p:spPr>
      </p:pic>
      <p:sp>
        <p:nvSpPr>
          <p:cNvPr id="25" name="Arrow: Left 24">
            <a:extLst>
              <a:ext uri="{FF2B5EF4-FFF2-40B4-BE49-F238E27FC236}">
                <a16:creationId xmlns:a16="http://schemas.microsoft.com/office/drawing/2014/main" id="{FD34B827-06C4-B7D3-7F44-F02128AD7FF7}"/>
              </a:ext>
            </a:extLst>
          </p:cNvPr>
          <p:cNvSpPr/>
          <p:nvPr/>
        </p:nvSpPr>
        <p:spPr>
          <a:xfrm>
            <a:off x="7384023" y="1840583"/>
            <a:ext cx="1420613" cy="1222343"/>
          </a:xfrm>
          <a:prstGeom prst="leftArrow">
            <a:avLst/>
          </a:prstGeom>
          <a:ln/>
        </p:spPr>
        <p:style>
          <a:lnRef idx="2">
            <a:schemeClr val="accent2"/>
          </a:lnRef>
          <a:fillRef idx="1">
            <a:schemeClr val="lt1"/>
          </a:fillRef>
          <a:effectRef idx="0">
            <a:schemeClr val="accent2"/>
          </a:effectRef>
          <a:fontRef idx="minor">
            <a:schemeClr val="dk1"/>
          </a:fontRef>
        </p:style>
        <p:txBody>
          <a:bodyPr rtlCol="0" anchor="ctr"/>
          <a:lstStyle/>
          <a:p>
            <a:pPr algn="l"/>
            <a:r>
              <a:rPr lang="en-US" dirty="0"/>
              <a:t>Trigger Time</a:t>
            </a:r>
          </a:p>
        </p:txBody>
      </p:sp>
      <p:sp>
        <p:nvSpPr>
          <p:cNvPr id="26" name="Rectangle 25">
            <a:extLst>
              <a:ext uri="{FF2B5EF4-FFF2-40B4-BE49-F238E27FC236}">
                <a16:creationId xmlns:a16="http://schemas.microsoft.com/office/drawing/2014/main" id="{5C994967-7DE0-0A0C-444E-DF31FD319ADF}"/>
              </a:ext>
            </a:extLst>
          </p:cNvPr>
          <p:cNvSpPr/>
          <p:nvPr/>
        </p:nvSpPr>
        <p:spPr>
          <a:xfrm>
            <a:off x="6711885" y="2384981"/>
            <a:ext cx="672138" cy="179110"/>
          </a:xfrm>
          <a:prstGeom prst="rect">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3" name="Ink 2">
                <a:extLst>
                  <a:ext uri="{FF2B5EF4-FFF2-40B4-BE49-F238E27FC236}">
                    <a16:creationId xmlns:a16="http://schemas.microsoft.com/office/drawing/2014/main" id="{F025C332-8133-A0DD-9D17-5D3F05165CCA}"/>
                  </a:ext>
                </a:extLst>
              </p14:cNvPr>
              <p14:cNvContentPartPr/>
              <p14:nvPr/>
            </p14:nvContentPartPr>
            <p14:xfrm>
              <a:off x="5967948" y="2752955"/>
              <a:ext cx="1524960" cy="2192760"/>
            </p14:xfrm>
          </p:contentPart>
        </mc:Choice>
        <mc:Fallback xmlns="">
          <p:pic>
            <p:nvPicPr>
              <p:cNvPr id="3" name="Ink 2">
                <a:extLst>
                  <a:ext uri="{FF2B5EF4-FFF2-40B4-BE49-F238E27FC236}">
                    <a16:creationId xmlns:a16="http://schemas.microsoft.com/office/drawing/2014/main" id="{F025C332-8133-A0DD-9D17-5D3F05165CCA}"/>
                  </a:ext>
                </a:extLst>
              </p:cNvPr>
              <p:cNvPicPr/>
              <p:nvPr/>
            </p:nvPicPr>
            <p:blipFill>
              <a:blip r:embed="rId6"/>
              <a:stretch>
                <a:fillRect/>
              </a:stretch>
            </p:blipFill>
            <p:spPr>
              <a:xfrm>
                <a:off x="5949948" y="2735315"/>
                <a:ext cx="1560600" cy="2228400"/>
              </a:xfrm>
              <a:prstGeom prst="rect">
                <a:avLst/>
              </a:prstGeom>
            </p:spPr>
          </p:pic>
        </mc:Fallback>
      </mc:AlternateContent>
    </p:spTree>
    <p:extLst>
      <p:ext uri="{BB962C8B-B14F-4D97-AF65-F5344CB8AC3E}">
        <p14:creationId xmlns:p14="http://schemas.microsoft.com/office/powerpoint/2010/main" val="2148388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15</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16"/>
          </p:nvPr>
        </p:nvSpPr>
        <p:spPr>
          <a:xfrm>
            <a:off x="2362163" y="749301"/>
            <a:ext cx="7880303" cy="1110322"/>
          </a:xfrm>
        </p:spPr>
        <p:txBody>
          <a:bodyPr/>
          <a:lstStyle/>
          <a:p>
            <a:r>
              <a:rPr lang="en-US" sz="2400" dirty="0">
                <a:solidFill>
                  <a:schemeClr val="tx1"/>
                </a:solidFill>
                <a:latin typeface="Times New Roman" panose="02020603050405020304" pitchFamily="18" charset="0"/>
                <a:cs typeface="Times New Roman" panose="02020603050405020304" pitchFamily="18" charset="0"/>
              </a:rPr>
              <a:t>Daily Tab:  1 Week (7/10 Days to Track) – Once a week take one day not used and copy it from Bed to Total Internet for each new week.</a:t>
            </a:r>
          </a:p>
          <a:p>
            <a:r>
              <a:rPr lang="en-US" dirty="0"/>
              <a:t>		</a:t>
            </a:r>
          </a:p>
        </p:txBody>
      </p:sp>
      <p:pic>
        <p:nvPicPr>
          <p:cNvPr id="3" name="Picture 2">
            <a:extLst>
              <a:ext uri="{FF2B5EF4-FFF2-40B4-BE49-F238E27FC236}">
                <a16:creationId xmlns:a16="http://schemas.microsoft.com/office/drawing/2014/main" id="{CA6CCF7B-8B00-4662-268B-C307168D9F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59622"/>
            <a:ext cx="10181819" cy="4736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093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16</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16"/>
          </p:nvPr>
        </p:nvSpPr>
        <p:spPr>
          <a:xfrm>
            <a:off x="2321066" y="676057"/>
            <a:ext cx="8483292" cy="1058678"/>
          </a:xfrm>
        </p:spPr>
        <p:txBody>
          <a:bodyPr/>
          <a:lstStyle/>
          <a:p>
            <a:r>
              <a:rPr lang="en-US" sz="2800" dirty="0">
                <a:solidFill>
                  <a:schemeClr val="tx1"/>
                </a:solidFill>
                <a:latin typeface="Times New Roman" panose="02020603050405020304" pitchFamily="18" charset="0"/>
                <a:cs typeface="Times New Roman" panose="02020603050405020304" pitchFamily="18" charset="0"/>
              </a:rPr>
              <a:t> Daily Data: Automatically goes to Raw Data tab – Drives the Dashboard tab</a:t>
            </a:r>
            <a:r>
              <a:rPr lang="en-US" sz="1600" dirty="0">
                <a:solidFill>
                  <a:schemeClr val="tx1"/>
                </a:solidFill>
                <a:latin typeface="Times New Roman" panose="02020603050405020304" pitchFamily="18" charset="0"/>
                <a:cs typeface="Times New Roman" panose="02020603050405020304" pitchFamily="18" charset="0"/>
              </a:rPr>
              <a:t> (gray tabs only: Formulas)</a:t>
            </a:r>
            <a:r>
              <a:rPr lang="en-US" sz="1600" dirty="0"/>
              <a:t>	</a:t>
            </a:r>
          </a:p>
        </p:txBody>
      </p:sp>
      <p:pic>
        <p:nvPicPr>
          <p:cNvPr id="3" name="Picture 2">
            <a:extLst>
              <a:ext uri="{FF2B5EF4-FFF2-40B4-BE49-F238E27FC236}">
                <a16:creationId xmlns:a16="http://schemas.microsoft.com/office/drawing/2014/main" id="{68E7D83E-C3DC-B3C4-50A3-17CB70B4E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02202"/>
            <a:ext cx="10684841" cy="3814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885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17</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16"/>
          </p:nvPr>
        </p:nvSpPr>
        <p:spPr>
          <a:xfrm>
            <a:off x="2362163" y="1144143"/>
            <a:ext cx="8014289" cy="860764"/>
          </a:xfrm>
        </p:spPr>
        <p:txBody>
          <a:bodyPr/>
          <a:lstStyle/>
          <a:p>
            <a:r>
              <a:rPr lang="en-US" sz="2800" dirty="0">
                <a:solidFill>
                  <a:schemeClr val="tx1"/>
                </a:solidFill>
                <a:latin typeface="Times New Roman" panose="02020603050405020304" pitchFamily="18" charset="0"/>
                <a:cs typeface="Times New Roman" panose="02020603050405020304" pitchFamily="18" charset="0"/>
              </a:rPr>
              <a:t> Once a Week: Copy Gray data to paste values to rows above. Leave Gray area (formulas)</a:t>
            </a:r>
            <a:r>
              <a:rPr lang="en-US" dirty="0"/>
              <a:t>	</a:t>
            </a:r>
          </a:p>
        </p:txBody>
      </p:sp>
      <p:pic>
        <p:nvPicPr>
          <p:cNvPr id="3" name="Picture 2">
            <a:extLst>
              <a:ext uri="{FF2B5EF4-FFF2-40B4-BE49-F238E27FC236}">
                <a16:creationId xmlns:a16="http://schemas.microsoft.com/office/drawing/2014/main" id="{0F1E1103-DF67-DED5-8033-F0DC99EC4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482" y="2394108"/>
            <a:ext cx="9823174" cy="3510941"/>
          </a:xfrm>
          <a:prstGeom prst="rect">
            <a:avLst/>
          </a:prstGeom>
          <a:noFill/>
          <a:extLst>
            <a:ext uri="{909E8E84-426E-40DD-AFC4-6F175D3DCCD1}">
              <a14:hiddenFill xmlns:a14="http://schemas.microsoft.com/office/drawing/2010/main">
                <a:solidFill>
                  <a:srgbClr val="FFFFFF"/>
                </a:solidFill>
              </a14:hiddenFill>
            </a:ext>
          </a:extLst>
        </p:spPr>
      </p:pic>
      <p:sp>
        <p:nvSpPr>
          <p:cNvPr id="5" name="Right Brace 4">
            <a:extLst>
              <a:ext uri="{FF2B5EF4-FFF2-40B4-BE49-F238E27FC236}">
                <a16:creationId xmlns:a16="http://schemas.microsoft.com/office/drawing/2014/main" id="{D690D9BF-219F-6ECC-742E-F2EA57AB43A8}"/>
              </a:ext>
            </a:extLst>
          </p:cNvPr>
          <p:cNvSpPr/>
          <p:nvPr/>
        </p:nvSpPr>
        <p:spPr>
          <a:xfrm>
            <a:off x="5873209" y="4243625"/>
            <a:ext cx="1034472" cy="1573194"/>
          </a:xfrm>
          <a:prstGeom prst="rightBrace">
            <a:avLst/>
          </a:prstGeom>
          <a:solidFill>
            <a:schemeClr val="tx2">
              <a:lumMod val="20000"/>
              <a:lumOff val="8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Copy</a:t>
            </a:r>
          </a:p>
        </p:txBody>
      </p:sp>
      <p:sp>
        <p:nvSpPr>
          <p:cNvPr id="6" name="Right Brace 5">
            <a:extLst>
              <a:ext uri="{FF2B5EF4-FFF2-40B4-BE49-F238E27FC236}">
                <a16:creationId xmlns:a16="http://schemas.microsoft.com/office/drawing/2014/main" id="{74F41B20-E6A9-DB0C-84EC-FAA6EC50F418}"/>
              </a:ext>
            </a:extLst>
          </p:cNvPr>
          <p:cNvSpPr/>
          <p:nvPr/>
        </p:nvSpPr>
        <p:spPr>
          <a:xfrm>
            <a:off x="1910809" y="2587967"/>
            <a:ext cx="3215372" cy="1589216"/>
          </a:xfrm>
          <a:prstGeom prst="rightBrace">
            <a:avLst/>
          </a:prstGeom>
          <a:solidFill>
            <a:schemeClr val="tx2">
              <a:lumMod val="20000"/>
              <a:lumOff val="8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Paste</a:t>
            </a:r>
          </a:p>
          <a:p>
            <a:pPr algn="ctr"/>
            <a:r>
              <a:rPr lang="en-US" dirty="0"/>
              <a:t>Here </a:t>
            </a:r>
          </a:p>
        </p:txBody>
      </p:sp>
      <p:sp>
        <p:nvSpPr>
          <p:cNvPr id="7" name="Arrow: Bent-Up 6">
            <a:extLst>
              <a:ext uri="{FF2B5EF4-FFF2-40B4-BE49-F238E27FC236}">
                <a16:creationId xmlns:a16="http://schemas.microsoft.com/office/drawing/2014/main" id="{5ADDC97A-9BD4-764B-1229-DD8B00978C98}"/>
              </a:ext>
            </a:extLst>
          </p:cNvPr>
          <p:cNvSpPr/>
          <p:nvPr/>
        </p:nvSpPr>
        <p:spPr>
          <a:xfrm>
            <a:off x="6981570" y="4350786"/>
            <a:ext cx="1192611" cy="892766"/>
          </a:xfrm>
          <a:prstGeom prst="bentUpArrow">
            <a:avLst/>
          </a:prstGeom>
          <a:solidFill>
            <a:schemeClr val="tx2">
              <a:lumMod val="20000"/>
              <a:lumOff val="80000"/>
            </a:schemeClr>
          </a:solidFill>
          <a:ln w="12700" cap="flat">
            <a:noFill/>
            <a:prstDash val="solid"/>
            <a:miter/>
          </a:ln>
        </p:spPr>
        <p:txBody>
          <a:bodyPr rtlCol="0" anchor="ctr"/>
          <a:lstStyle/>
          <a:p>
            <a:pPr algn="l"/>
            <a:endParaRPr lang="en-US" dirty="0"/>
          </a:p>
        </p:txBody>
      </p:sp>
    </p:spTree>
    <p:extLst>
      <p:ext uri="{BB962C8B-B14F-4D97-AF65-F5344CB8AC3E}">
        <p14:creationId xmlns:p14="http://schemas.microsoft.com/office/powerpoint/2010/main" val="2640179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18</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16"/>
          </p:nvPr>
        </p:nvSpPr>
        <p:spPr>
          <a:xfrm>
            <a:off x="2402583" y="669650"/>
            <a:ext cx="7880303" cy="860764"/>
          </a:xfrm>
        </p:spPr>
        <p:txBody>
          <a:bodyPr/>
          <a:lstStyle/>
          <a:p>
            <a:pPr algn="ctr"/>
            <a:r>
              <a:rPr lang="en-US" sz="2400" dirty="0">
                <a:solidFill>
                  <a:schemeClr val="tx1"/>
                </a:solidFill>
                <a:latin typeface="Times New Roman" panose="02020603050405020304" pitchFamily="18" charset="0"/>
                <a:cs typeface="Times New Roman" panose="02020603050405020304" pitchFamily="18" charset="0"/>
              </a:rPr>
              <a:t>Dashboard Totals</a:t>
            </a:r>
          </a:p>
          <a:p>
            <a:pPr algn="ctr"/>
            <a:r>
              <a:rPr lang="en-US" sz="2400" dirty="0">
                <a:solidFill>
                  <a:schemeClr val="tx1"/>
                </a:solidFill>
                <a:latin typeface="Times New Roman" panose="02020603050405020304" pitchFamily="18" charset="0"/>
                <a:cs typeface="Times New Roman" panose="02020603050405020304" pitchFamily="18" charset="0"/>
              </a:rPr>
              <a:t>In Excel: Daily Life Dashboard &amp; Groundhog Daily Habits</a:t>
            </a:r>
          </a:p>
          <a:p>
            <a:pPr algn="ctr"/>
            <a:r>
              <a:rPr lang="en-US" dirty="0"/>
              <a:t>	</a:t>
            </a:r>
          </a:p>
        </p:txBody>
      </p:sp>
      <p:pic>
        <p:nvPicPr>
          <p:cNvPr id="2093" name="TextBox 105">
            <a:extLst>
              <a:ext uri="{FF2B5EF4-FFF2-40B4-BE49-F238E27FC236}">
                <a16:creationId xmlns:a16="http://schemas.microsoft.com/office/drawing/2014/main" id="{AD986068-DF1D-911F-283D-7C72DE5AB1C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55475" y="431920650"/>
            <a:ext cx="81686400" cy="42938700"/>
          </a:xfrm>
          <a:prstGeom prst="rect">
            <a:avLst/>
          </a:prstGeom>
          <a:noFill/>
          <a:extLst>
            <a:ext uri="{909E8E84-426E-40DD-AFC4-6F175D3DCCD1}">
              <a14:hiddenFill xmlns:a14="http://schemas.microsoft.com/office/drawing/2010/main">
                <a:solidFill>
                  <a:srgbClr val="FFFFFF"/>
                </a:solidFill>
              </a14:hiddenFill>
            </a:ext>
          </a:extLst>
        </p:spPr>
      </p:pic>
      <p:grpSp>
        <p:nvGrpSpPr>
          <p:cNvPr id="2089" name="Group 2"/>
          <p:cNvGrpSpPr>
            <a:grpSpLocks/>
          </p:cNvGrpSpPr>
          <p:nvPr/>
        </p:nvGrpSpPr>
        <p:grpSpPr bwMode="auto">
          <a:xfrm>
            <a:off x="4094163" y="157163"/>
            <a:ext cx="194683062" cy="83637437"/>
            <a:chOff x="1533" y="-511"/>
            <a:chExt cx="118923" cy="54300"/>
          </a:xfrm>
        </p:grpSpPr>
      </p:grpSp>
      <p:pic>
        <p:nvPicPr>
          <p:cNvPr id="6" name="Picture 5">
            <a:extLst>
              <a:ext uri="{FF2B5EF4-FFF2-40B4-BE49-F238E27FC236}">
                <a16:creationId xmlns:a16="http://schemas.microsoft.com/office/drawing/2014/main" id="{68F9EECE-507B-3213-5B89-FC05C2075610}"/>
              </a:ext>
            </a:extLst>
          </p:cNvPr>
          <p:cNvPicPr>
            <a:picLocks noChangeAspect="1"/>
          </p:cNvPicPr>
          <p:nvPr/>
        </p:nvPicPr>
        <p:blipFill>
          <a:blip r:embed="rId3"/>
          <a:stretch>
            <a:fillRect/>
          </a:stretch>
        </p:blipFill>
        <p:spPr>
          <a:xfrm>
            <a:off x="565148" y="1796820"/>
            <a:ext cx="11297231" cy="4483330"/>
          </a:xfrm>
          <a:prstGeom prst="rect">
            <a:avLst/>
          </a:prstGeom>
        </p:spPr>
      </p:pic>
    </p:spTree>
    <p:extLst>
      <p:ext uri="{BB962C8B-B14F-4D97-AF65-F5344CB8AC3E}">
        <p14:creationId xmlns:p14="http://schemas.microsoft.com/office/powerpoint/2010/main" val="1629597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19</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16"/>
          </p:nvPr>
        </p:nvSpPr>
        <p:spPr>
          <a:xfrm>
            <a:off x="2402583" y="669650"/>
            <a:ext cx="7880303" cy="860764"/>
          </a:xfrm>
        </p:spPr>
        <p:txBody>
          <a:bodyPr/>
          <a:lstStyle/>
          <a:p>
            <a:pPr algn="ctr"/>
            <a:r>
              <a:rPr lang="en-US" sz="2800" dirty="0">
                <a:solidFill>
                  <a:schemeClr val="tx1"/>
                </a:solidFill>
              </a:rPr>
              <a:t>Daily Tracking in Chart Format</a:t>
            </a:r>
          </a:p>
          <a:p>
            <a:pPr algn="ctr"/>
            <a:r>
              <a:rPr lang="en-US" dirty="0">
                <a:solidFill>
                  <a:schemeClr val="tx1"/>
                </a:solidFill>
              </a:rPr>
              <a:t>           In Excel: Interactive Daily Tracker	</a:t>
            </a:r>
          </a:p>
        </p:txBody>
      </p:sp>
      <p:pic>
        <p:nvPicPr>
          <p:cNvPr id="7" name="Picture 6">
            <a:extLst>
              <a:ext uri="{FF2B5EF4-FFF2-40B4-BE49-F238E27FC236}">
                <a16:creationId xmlns:a16="http://schemas.microsoft.com/office/drawing/2014/main" id="{F02CD8DD-4CBB-699E-E85F-7E6AFAD85DF8}"/>
              </a:ext>
            </a:extLst>
          </p:cNvPr>
          <p:cNvPicPr>
            <a:picLocks noChangeAspect="1"/>
          </p:cNvPicPr>
          <p:nvPr/>
        </p:nvPicPr>
        <p:blipFill>
          <a:blip r:embed="rId2"/>
          <a:stretch>
            <a:fillRect/>
          </a:stretch>
        </p:blipFill>
        <p:spPr>
          <a:xfrm>
            <a:off x="399757" y="1699405"/>
            <a:ext cx="11392485" cy="4641010"/>
          </a:xfrm>
          <a:prstGeom prst="rect">
            <a:avLst/>
          </a:prstGeom>
        </p:spPr>
      </p:pic>
    </p:spTree>
    <p:extLst>
      <p:ext uri="{BB962C8B-B14F-4D97-AF65-F5344CB8AC3E}">
        <p14:creationId xmlns:p14="http://schemas.microsoft.com/office/powerpoint/2010/main" val="1337708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2</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16"/>
          </p:nvPr>
        </p:nvSpPr>
        <p:spPr>
          <a:xfrm>
            <a:off x="1317723" y="451513"/>
            <a:ext cx="7756330" cy="1069079"/>
          </a:xfrm>
        </p:spPr>
        <p:txBody>
          <a:bodyPr/>
          <a:lstStyle/>
          <a:p>
            <a:pPr marR="0" lvl="0" algn="ctr">
              <a:lnSpc>
                <a:spcPct val="107000"/>
              </a:lnSpc>
              <a:spcBef>
                <a:spcPts val="0"/>
              </a:spcBef>
              <a:spcAft>
                <a:spcPts val="0"/>
              </a:spcAft>
            </a:pPr>
            <a:r>
              <a:rPr lang="en-US" sz="28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Open the spreadsheet on a desktop computer:</a:t>
            </a:r>
            <a:endPar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press the “View” button.</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9546983-1CE2-0CE9-14CC-9FA7F17D2497}"/>
              </a:ext>
            </a:extLst>
          </p:cNvPr>
          <p:cNvPicPr>
            <a:picLocks noChangeAspect="1"/>
          </p:cNvPicPr>
          <p:nvPr/>
        </p:nvPicPr>
        <p:blipFill>
          <a:blip r:embed="rId2"/>
          <a:stretch>
            <a:fillRect/>
          </a:stretch>
        </p:blipFill>
        <p:spPr>
          <a:xfrm>
            <a:off x="3266005" y="2105248"/>
            <a:ext cx="15539484" cy="5826642"/>
          </a:xfrm>
          <a:prstGeom prst="rect">
            <a:avLst/>
          </a:prstGeom>
        </p:spPr>
      </p:pic>
    </p:spTree>
    <p:extLst>
      <p:ext uri="{BB962C8B-B14F-4D97-AF65-F5344CB8AC3E}">
        <p14:creationId xmlns:p14="http://schemas.microsoft.com/office/powerpoint/2010/main" val="444078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06064-5EF7-9DDC-875E-019594F7BDAD}"/>
              </a:ext>
            </a:extLst>
          </p:cNvPr>
          <p:cNvSpPr>
            <a:spLocks noGrp="1"/>
          </p:cNvSpPr>
          <p:nvPr>
            <p:ph type="title"/>
          </p:nvPr>
        </p:nvSpPr>
        <p:spPr>
          <a:xfrm>
            <a:off x="2245370" y="199396"/>
            <a:ext cx="3630947" cy="675247"/>
          </a:xfrm>
        </p:spPr>
        <p:txBody>
          <a:bodyPr>
            <a:normAutofit/>
          </a:bodyPr>
          <a:lstStyle/>
          <a:p>
            <a:r>
              <a:rPr lang="en-US" sz="3200" b="1" dirty="0">
                <a:solidFill>
                  <a:schemeClr val="tx1"/>
                </a:solidFill>
              </a:rPr>
              <a:t>Digital Life Span</a:t>
            </a:r>
          </a:p>
        </p:txBody>
      </p:sp>
      <p:sp>
        <p:nvSpPr>
          <p:cNvPr id="4" name="Slide Number Placeholder 3">
            <a:extLst>
              <a:ext uri="{FF2B5EF4-FFF2-40B4-BE49-F238E27FC236}">
                <a16:creationId xmlns:a16="http://schemas.microsoft.com/office/drawing/2014/main" id="{B822EC28-278D-9FAE-0D40-5F203F7A170F}"/>
              </a:ext>
            </a:extLst>
          </p:cNvPr>
          <p:cNvSpPr>
            <a:spLocks noGrp="1"/>
          </p:cNvSpPr>
          <p:nvPr>
            <p:ph type="sldNum" sz="quarter" idx="12"/>
          </p:nvPr>
        </p:nvSpPr>
        <p:spPr/>
        <p:txBody>
          <a:bodyPr/>
          <a:lstStyle/>
          <a:p>
            <a:fld id="{D495E168-DA5E-4888-8D8A-92B118324C14}" type="slidenum">
              <a:rPr lang="ru-RU" smtClean="0"/>
              <a:t>20</a:t>
            </a:fld>
            <a:endParaRPr lang="ru-RU" dirty="0"/>
          </a:p>
        </p:txBody>
      </p:sp>
      <p:sp>
        <p:nvSpPr>
          <p:cNvPr id="5" name="Text Placeholder 4">
            <a:extLst>
              <a:ext uri="{FF2B5EF4-FFF2-40B4-BE49-F238E27FC236}">
                <a16:creationId xmlns:a16="http://schemas.microsoft.com/office/drawing/2014/main" id="{17CCD148-FDFD-E9E5-EFF5-3D8FB41EF24D}"/>
              </a:ext>
            </a:extLst>
          </p:cNvPr>
          <p:cNvSpPr>
            <a:spLocks noGrp="1"/>
          </p:cNvSpPr>
          <p:nvPr>
            <p:ph type="body" sz="quarter" idx="16"/>
          </p:nvPr>
        </p:nvSpPr>
        <p:spPr>
          <a:xfrm>
            <a:off x="6670479" y="396824"/>
            <a:ext cx="4920220" cy="1400804"/>
          </a:xfrm>
        </p:spPr>
        <p:txBody>
          <a:bodyPr/>
          <a:lstStyle/>
          <a:p>
            <a:r>
              <a:rPr lang="en-US" dirty="0">
                <a:ln>
                  <a:solidFill>
                    <a:schemeClr val="tx2"/>
                  </a:solidFill>
                </a:ln>
                <a:solidFill>
                  <a:schemeClr val="tx1"/>
                </a:solidFill>
              </a:rPr>
              <a:t>Broken Down by years and weeks and from you DOB shows your age, how many weeks have gone by based on your DOB and Today’s date. Also, calculates how many more weeks you have left until you reach age 85</a:t>
            </a:r>
          </a:p>
        </p:txBody>
      </p:sp>
      <p:pic>
        <p:nvPicPr>
          <p:cNvPr id="7" name="Table Placeholder 6">
            <a:extLst>
              <a:ext uri="{FF2B5EF4-FFF2-40B4-BE49-F238E27FC236}">
                <a16:creationId xmlns:a16="http://schemas.microsoft.com/office/drawing/2014/main" id="{00000000-0008-0000-0200-000004000000}"/>
              </a:ext>
            </a:extLst>
          </p:cNvPr>
          <p:cNvPicPr>
            <a:picLocks noGrp="1" noChangeAspect="1" noChangeArrowheads="1"/>
          </p:cNvPicPr>
          <p:nvPr>
            <p:ph type="tbl" sz="quarter" idx="17"/>
          </p:nvPr>
        </p:nvPicPr>
        <p:blipFill>
          <a:blip r:embed="rId2">
            <a:extLst>
              <a:ext uri="{28A0092B-C50C-407E-A947-70E740481C1C}">
                <a14:useLocalDpi xmlns:a14="http://schemas.microsoft.com/office/drawing/2010/main" val="0"/>
              </a:ext>
            </a:extLst>
          </a:blip>
          <a:srcRect/>
          <a:stretch>
            <a:fillRect/>
          </a:stretch>
        </p:blipFill>
        <p:spPr bwMode="auto">
          <a:xfrm>
            <a:off x="1445898" y="2327564"/>
            <a:ext cx="10144801" cy="422252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3DEE305D-B1A0-0D5C-CE57-286C59453F4F}"/>
              </a:ext>
            </a:extLst>
          </p:cNvPr>
          <p:cNvSpPr txBox="1">
            <a:spLocks/>
          </p:cNvSpPr>
          <p:nvPr/>
        </p:nvSpPr>
        <p:spPr>
          <a:xfrm>
            <a:off x="2245370" y="874642"/>
            <a:ext cx="4165369" cy="1117451"/>
          </a:xfrm>
          <a:prstGeom prst="rect">
            <a:avLst/>
          </a:prstGeom>
          <a:ln>
            <a:solidFill>
              <a:schemeClr val="tx2"/>
            </a:solidFill>
          </a:ln>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solidFill>
                  <a:schemeClr val="tx1"/>
                </a:solidFill>
              </a:rPr>
              <a:t>Example: Based on 5-year-old born Sept 17, 2017</a:t>
            </a:r>
          </a:p>
        </p:txBody>
      </p:sp>
      <p:pic>
        <p:nvPicPr>
          <p:cNvPr id="3" name="Picture 2">
            <a:extLst>
              <a:ext uri="{FF2B5EF4-FFF2-40B4-BE49-F238E27FC236}">
                <a16:creationId xmlns:a16="http://schemas.microsoft.com/office/drawing/2014/main" id="{252A39E2-B8F1-BAEC-2F96-FBA095178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0479" y="1797628"/>
            <a:ext cx="4920220" cy="1855171"/>
          </a:xfrm>
          <a:prstGeom prst="rect">
            <a:avLst/>
          </a:prstGeom>
          <a:noFill/>
          <a:extLst>
            <a:ext uri="{909E8E84-426E-40DD-AFC4-6F175D3DCCD1}">
              <a14:hiddenFill xmlns:a14="http://schemas.microsoft.com/office/drawing/2010/main">
                <a:solidFill>
                  <a:srgbClr val="FFFFFF"/>
                </a:solidFill>
              </a14:hiddenFill>
            </a:ext>
          </a:extLst>
        </p:spPr>
      </p:pic>
      <p:sp>
        <p:nvSpPr>
          <p:cNvPr id="6" name="Arrow: Up 5">
            <a:extLst>
              <a:ext uri="{FF2B5EF4-FFF2-40B4-BE49-F238E27FC236}">
                <a16:creationId xmlns:a16="http://schemas.microsoft.com/office/drawing/2014/main" id="{5EFC9533-FF61-806E-F3AC-E669FE5876AA}"/>
              </a:ext>
            </a:extLst>
          </p:cNvPr>
          <p:cNvSpPr/>
          <p:nvPr/>
        </p:nvSpPr>
        <p:spPr>
          <a:xfrm>
            <a:off x="3771900" y="5763598"/>
            <a:ext cx="4041579" cy="786492"/>
          </a:xfrm>
          <a:prstGeom prst="upArrow">
            <a:avLst>
              <a:gd name="adj1" fmla="val 50000"/>
              <a:gd name="adj2" fmla="val 4814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Each blue square is 1 week </a:t>
            </a:r>
            <a:r>
              <a:rPr lang="en-US"/>
              <a:t>of Life</a:t>
            </a:r>
            <a:endParaRPr lang="en-US" dirty="0"/>
          </a:p>
        </p:txBody>
      </p:sp>
    </p:spTree>
    <p:extLst>
      <p:ext uri="{BB962C8B-B14F-4D97-AF65-F5344CB8AC3E}">
        <p14:creationId xmlns:p14="http://schemas.microsoft.com/office/powerpoint/2010/main" val="2954979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5E359-7B45-A40A-C437-01ADD3C9FEAE}"/>
              </a:ext>
            </a:extLst>
          </p:cNvPr>
          <p:cNvSpPr>
            <a:spLocks noGrp="1"/>
          </p:cNvSpPr>
          <p:nvPr>
            <p:ph type="title"/>
          </p:nvPr>
        </p:nvSpPr>
        <p:spPr>
          <a:xfrm>
            <a:off x="2318916" y="124552"/>
            <a:ext cx="4503295" cy="603236"/>
          </a:xfrm>
        </p:spPr>
        <p:txBody>
          <a:bodyPr>
            <a:normAutofit/>
          </a:bodyPr>
          <a:lstStyle/>
          <a:p>
            <a:r>
              <a:rPr lang="en-US" sz="2800" b="1" dirty="0">
                <a:solidFill>
                  <a:schemeClr val="tx1"/>
                </a:solidFill>
              </a:rPr>
              <a:t>Extras:</a:t>
            </a:r>
            <a:endParaRPr lang="ru-RU" sz="2800" b="1" dirty="0">
              <a:solidFill>
                <a:schemeClr val="tx1"/>
              </a:solidFill>
            </a:endParaRPr>
          </a:p>
        </p:txBody>
      </p:sp>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21</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16"/>
          </p:nvPr>
        </p:nvSpPr>
        <p:spPr>
          <a:xfrm>
            <a:off x="2318916" y="659933"/>
            <a:ext cx="8014289" cy="1742704"/>
          </a:xfrm>
        </p:spPr>
        <p:txBody>
          <a:bodyPr/>
          <a:lstStyle/>
          <a:p>
            <a:r>
              <a:rPr lang="en-US" sz="2000" b="1" dirty="0">
                <a:solidFill>
                  <a:schemeClr val="tx1"/>
                </a:solidFill>
                <a:latin typeface="Times New Roman" panose="02020603050405020304" pitchFamily="18" charset="0"/>
                <a:cs typeface="Times New Roman" panose="02020603050405020304" pitchFamily="18" charset="0"/>
              </a:rPr>
              <a:t>Workbook can be used for Morning Habits and Work:</a:t>
            </a:r>
            <a:endParaRPr lang="en-US" sz="2000" dirty="0">
              <a:solidFill>
                <a:schemeClr val="tx1"/>
              </a:solidFill>
              <a:latin typeface="Times New Roman" panose="02020603050405020304" pitchFamily="18" charset="0"/>
              <a:cs typeface="Times New Roman" panose="02020603050405020304" pitchFamily="18" charset="0"/>
            </a:endParaRPr>
          </a:p>
          <a:p>
            <a:r>
              <a:rPr lang="en-US" sz="2000" dirty="0">
                <a:solidFill>
                  <a:schemeClr val="tx1"/>
                </a:solidFill>
                <a:latin typeface="Times New Roman" panose="02020603050405020304" pitchFamily="18" charset="0"/>
                <a:cs typeface="Times New Roman" panose="02020603050405020304" pitchFamily="18" charset="0"/>
              </a:rPr>
              <a:t>Tracking Habits will help in trending habit days and keeps one on track. </a:t>
            </a:r>
          </a:p>
          <a:p>
            <a:pPr>
              <a:lnSpc>
                <a:spcPts val="1900"/>
              </a:lnSpc>
            </a:pPr>
            <a:r>
              <a:rPr lang="en-US" sz="2000" dirty="0">
                <a:solidFill>
                  <a:schemeClr val="tx1"/>
                </a:solidFill>
                <a:latin typeface="Times New Roman" panose="02020603050405020304" pitchFamily="18" charset="0"/>
                <a:cs typeface="Times New Roman" panose="02020603050405020304" pitchFamily="18" charset="0"/>
              </a:rPr>
              <a:t>If you miss a day, its okay and make the next day the starting point like everyone does on New Years Day. </a:t>
            </a:r>
          </a:p>
          <a:p>
            <a:r>
              <a:rPr lang="en-US" sz="2000" dirty="0">
                <a:solidFill>
                  <a:schemeClr val="tx1"/>
                </a:solidFill>
                <a:latin typeface="Times New Roman" panose="02020603050405020304" pitchFamily="18" charset="0"/>
                <a:cs typeface="Times New Roman" panose="02020603050405020304" pitchFamily="18" charset="0"/>
              </a:rPr>
              <a:t>No quick fix but by working on Elf Morning habits, one can live 10 to 15 years longer. </a:t>
            </a:r>
          </a:p>
        </p:txBody>
      </p:sp>
      <p:pic>
        <p:nvPicPr>
          <p:cNvPr id="3" name="Picture 2">
            <a:extLst>
              <a:ext uri="{FF2B5EF4-FFF2-40B4-BE49-F238E27FC236}">
                <a16:creationId xmlns:a16="http://schemas.microsoft.com/office/drawing/2014/main" id="{83A5AA74-88C8-1319-4A47-3AA7B7C1706C}"/>
              </a:ext>
            </a:extLst>
          </p:cNvPr>
          <p:cNvPicPr>
            <a:picLocks noChangeAspect="1"/>
          </p:cNvPicPr>
          <p:nvPr/>
        </p:nvPicPr>
        <p:blipFill>
          <a:blip r:embed="rId2"/>
          <a:stretch>
            <a:fillRect/>
          </a:stretch>
        </p:blipFill>
        <p:spPr>
          <a:xfrm>
            <a:off x="447384" y="3088256"/>
            <a:ext cx="11297231" cy="3523894"/>
          </a:xfrm>
          <a:prstGeom prst="rect">
            <a:avLst/>
          </a:prstGeom>
        </p:spPr>
      </p:pic>
    </p:spTree>
    <p:extLst>
      <p:ext uri="{BB962C8B-B14F-4D97-AF65-F5344CB8AC3E}">
        <p14:creationId xmlns:p14="http://schemas.microsoft.com/office/powerpoint/2010/main" val="2850720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22</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16"/>
          </p:nvPr>
        </p:nvSpPr>
        <p:spPr>
          <a:xfrm>
            <a:off x="2282005" y="614220"/>
            <a:ext cx="8233595" cy="857624"/>
          </a:xfrm>
        </p:spPr>
        <p:txBody>
          <a:bodyPr/>
          <a:lstStyle/>
          <a:p>
            <a:r>
              <a:rPr lang="en-US" sz="4400" dirty="0">
                <a:solidFill>
                  <a:schemeClr val="tx1"/>
                </a:solidFill>
                <a:latin typeface="Times New Roman" panose="02020603050405020304" pitchFamily="18" charset="0"/>
                <a:cs typeface="Times New Roman" panose="02020603050405020304" pitchFamily="18" charset="0"/>
              </a:rPr>
              <a:t>Conclusion: Elf Morning Tracker</a:t>
            </a:r>
          </a:p>
        </p:txBody>
      </p:sp>
      <p:sp>
        <p:nvSpPr>
          <p:cNvPr id="5" name="TextBox 4">
            <a:extLst>
              <a:ext uri="{FF2B5EF4-FFF2-40B4-BE49-F238E27FC236}">
                <a16:creationId xmlns:a16="http://schemas.microsoft.com/office/drawing/2014/main" id="{A1D0A558-4539-0983-8A11-9BFFBEB5EC87}"/>
              </a:ext>
            </a:extLst>
          </p:cNvPr>
          <p:cNvSpPr txBox="1"/>
          <p:nvPr/>
        </p:nvSpPr>
        <p:spPr>
          <a:xfrm>
            <a:off x="671057" y="1961616"/>
            <a:ext cx="10408022" cy="4807213"/>
          </a:xfrm>
          <a:prstGeom prst="rect">
            <a:avLst/>
          </a:prstGeom>
          <a:noFill/>
        </p:spPr>
        <p:txBody>
          <a:bodyPr wrap="square">
            <a:spAutoFit/>
          </a:bodyPr>
          <a:lstStyle/>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Mainly, the Elf Morning tracker workbook just shows individuals how much real time left on this rock (earth) and after they enter their birthday into yellow box and that each blue square is a week (automatic updates as time goes by) that goes by pretty quickly that after age 40 even years go by almost just as quick and individuals should do daily exercises both their physical and mental exercises to make sure they are at their best until age 85 (average age for people to go into nursing homes or start to go downhill fast). </a:t>
            </a:r>
          </a:p>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You could live longer and that’s all great but 85 is just a milestone! Yes, we have a few older folks that have sharp minds and live to be 100 but without daily practice (physical and mental) but the odds are very low that it will happen to an average older individual and that both mental and physical exercises are helpful keys. Bob Hope (lived to 100) and Ronald Reagan (lived to 93) both lived long but each had major dementia for 10-20 years at the end of their lives. Bruce Willis could live another 15 - 20 years with his current dementia diagnosis. So everyone should start mental and physical Morning exercises today, due to we don’t know what tomorrow may bring upon us. The first two Excel tabs (sheets) just explain how little time we have and the rest shows how to daily track one’s early morning rises (my time) with daily practice and if you miss a few days, not to beat yourself up but to keep going. </a:t>
            </a:r>
          </a:p>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The exceptions to the rule are with people that are serious drug users or alcoholics and people with diabetes and certain cancers that can shorten lifespans between 23 and 28 years, so their best years of their lives go from up to 85 to 61-65 years or even shorter. </a:t>
            </a:r>
          </a:p>
          <a:p>
            <a:pPr marL="0" marR="0">
              <a:lnSpc>
                <a:spcPct val="107000"/>
              </a:lnSpc>
              <a:spcBef>
                <a:spcPts val="0"/>
              </a:spcBef>
              <a:spcAft>
                <a:spcPts val="800"/>
              </a:spcAf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Famous People Died Early (drug or alcohol): </a:t>
            </a:r>
            <a:r>
              <a:rPr lang="en-US" sz="1400" u="none" strike="noStrike" kern="100" dirty="0">
                <a:ln>
                  <a:noFill/>
                </a:ln>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https://www.drugs.com/celebrity_deaths.html</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u="sng" kern="100" dirty="0">
                <a:effectLst/>
                <a:latin typeface="Calibri" panose="020F0502020204030204" pitchFamily="34" charset="0"/>
                <a:ea typeface="Calibri" panose="020F0502020204030204" pitchFamily="34" charset="0"/>
                <a:cs typeface="Times New Roman" panose="02020603050405020304" pitchFamily="18" charset="0"/>
              </a:rPr>
              <a:t>Read the Elf Morning book to help guide you and keep your daily habits to yourself and track them for the rest of your life.  Keeping both physical and mentally strong habits will help in promoting your life and wellbeing. If you miss a few days or a week, try and get back into the daily routine!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7927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Text Placeholder 23">
            <a:extLst>
              <a:ext uri="{FF2B5EF4-FFF2-40B4-BE49-F238E27FC236}">
                <a16:creationId xmlns:a16="http://schemas.microsoft.com/office/drawing/2014/main" id="{02C96924-14F9-221D-122B-6C41B8194EC6}"/>
              </a:ext>
            </a:extLst>
          </p:cNvPr>
          <p:cNvSpPr>
            <a:spLocks noGrp="1"/>
          </p:cNvSpPr>
          <p:nvPr>
            <p:ph type="body" idx="1"/>
          </p:nvPr>
        </p:nvSpPr>
        <p:spPr>
          <a:xfrm>
            <a:off x="732862" y="472295"/>
            <a:ext cx="8596668" cy="860400"/>
          </a:xfrm>
        </p:spPr>
        <p:txBody>
          <a:bodyPr>
            <a:normAutofit/>
          </a:bodyPr>
          <a:lstStyle/>
          <a:p>
            <a:r>
              <a:rPr lang="en-US" sz="28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Then save a copy of the spreadsheet on your computer.</a:t>
            </a:r>
            <a:endParaRPr lang="en-US" sz="28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3</a:t>
            </a:fld>
            <a:endParaRPr lang="ru-RU" dirty="0"/>
          </a:p>
        </p:txBody>
      </p:sp>
      <p:pic>
        <p:nvPicPr>
          <p:cNvPr id="2" name="Picture 1" descr="Graphical user interface, application&#10;&#10;Description automatically generated">
            <a:extLst>
              <a:ext uri="{FF2B5EF4-FFF2-40B4-BE49-F238E27FC236}">
                <a16:creationId xmlns:a16="http://schemas.microsoft.com/office/drawing/2014/main" id="{947A50C6-ED70-83EA-2A3D-5FA4DAE0E63C}"/>
              </a:ext>
            </a:extLst>
          </p:cNvPr>
          <p:cNvPicPr>
            <a:picLocks noChangeAspect="1"/>
          </p:cNvPicPr>
          <p:nvPr/>
        </p:nvPicPr>
        <p:blipFill>
          <a:blip r:embed="rId2"/>
          <a:stretch>
            <a:fillRect/>
          </a:stretch>
        </p:blipFill>
        <p:spPr>
          <a:xfrm>
            <a:off x="1185684" y="1548917"/>
            <a:ext cx="5861347" cy="3760166"/>
          </a:xfrm>
          <a:prstGeom prst="rect">
            <a:avLst/>
          </a:prstGeom>
        </p:spPr>
      </p:pic>
    </p:spTree>
    <p:extLst>
      <p:ext uri="{BB962C8B-B14F-4D97-AF65-F5344CB8AC3E}">
        <p14:creationId xmlns:p14="http://schemas.microsoft.com/office/powerpoint/2010/main" val="424783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4</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4294967295"/>
          </p:nvPr>
        </p:nvSpPr>
        <p:spPr>
          <a:xfrm>
            <a:off x="1154953" y="389344"/>
            <a:ext cx="7880350" cy="857250"/>
          </a:xfrm>
        </p:spPr>
        <p:txBody>
          <a:bodyPr>
            <a:noAutofit/>
          </a:bodyPr>
          <a:lstStyle/>
          <a:p>
            <a:pPr marL="0" indent="0" algn="ctr">
              <a:buNone/>
            </a:pPr>
            <a:r>
              <a:rPr lang="en-US" sz="2800" b="1" dirty="0">
                <a:solidFill>
                  <a:schemeClr val="tx1"/>
                </a:solidFill>
                <a:latin typeface="Times New Roman" panose="02020603050405020304" pitchFamily="18" charset="0"/>
                <a:cs typeface="Times New Roman" panose="02020603050405020304" pitchFamily="18" charset="0"/>
              </a:rPr>
              <a:t>3) </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Save As – Download a copy on your Desktop computer.</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F4B1EA9-E78D-5BF2-0488-B4E35D30D69D}"/>
              </a:ext>
            </a:extLst>
          </p:cNvPr>
          <p:cNvPicPr>
            <a:picLocks noChangeAspect="1"/>
          </p:cNvPicPr>
          <p:nvPr/>
        </p:nvPicPr>
        <p:blipFill>
          <a:blip r:embed="rId2"/>
          <a:stretch>
            <a:fillRect/>
          </a:stretch>
        </p:blipFill>
        <p:spPr>
          <a:xfrm>
            <a:off x="1465452" y="1977394"/>
            <a:ext cx="6283385" cy="1638701"/>
          </a:xfrm>
          <a:prstGeom prst="rect">
            <a:avLst/>
          </a:prstGeom>
        </p:spPr>
      </p:pic>
      <p:sp>
        <p:nvSpPr>
          <p:cNvPr id="5" name="TextBox 4">
            <a:extLst>
              <a:ext uri="{FF2B5EF4-FFF2-40B4-BE49-F238E27FC236}">
                <a16:creationId xmlns:a16="http://schemas.microsoft.com/office/drawing/2014/main" id="{EB8691B4-7C45-6BAB-DE82-A98C1781AF4A}"/>
              </a:ext>
            </a:extLst>
          </p:cNvPr>
          <p:cNvSpPr txBox="1"/>
          <p:nvPr/>
        </p:nvSpPr>
        <p:spPr>
          <a:xfrm>
            <a:off x="1154953" y="3851318"/>
            <a:ext cx="6102416" cy="375552"/>
          </a:xfrm>
          <a:prstGeom prst="rect">
            <a:avLst/>
          </a:prstGeom>
          <a:noFill/>
        </p:spPr>
        <p:txBody>
          <a:bodyPr wrap="square">
            <a:sp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Example: Addison folder name: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ElfMorningTemplate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(4):</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screenshot of a computer&#10;&#10;Description automatically generated with medium confidence">
            <a:extLst>
              <a:ext uri="{FF2B5EF4-FFF2-40B4-BE49-F238E27FC236}">
                <a16:creationId xmlns:a16="http://schemas.microsoft.com/office/drawing/2014/main" id="{38D291C8-90C6-88FC-DAFF-81682710FB67}"/>
              </a:ext>
            </a:extLst>
          </p:cNvPr>
          <p:cNvPicPr>
            <a:picLocks noChangeAspect="1"/>
          </p:cNvPicPr>
          <p:nvPr/>
        </p:nvPicPr>
        <p:blipFill>
          <a:blip r:embed="rId3"/>
          <a:stretch>
            <a:fillRect/>
          </a:stretch>
        </p:blipFill>
        <p:spPr>
          <a:xfrm>
            <a:off x="1298387" y="4443131"/>
            <a:ext cx="8159377" cy="1894915"/>
          </a:xfrm>
          <a:prstGeom prst="rect">
            <a:avLst/>
          </a:prstGeom>
        </p:spPr>
      </p:pic>
    </p:spTree>
    <p:extLst>
      <p:ext uri="{BB962C8B-B14F-4D97-AF65-F5344CB8AC3E}">
        <p14:creationId xmlns:p14="http://schemas.microsoft.com/office/powerpoint/2010/main" val="564184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5</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4294967295"/>
          </p:nvPr>
        </p:nvSpPr>
        <p:spPr>
          <a:xfrm>
            <a:off x="1365266" y="400050"/>
            <a:ext cx="7880350" cy="858838"/>
          </a:xfrm>
        </p:spPr>
        <p:txBody>
          <a:bodyPr>
            <a:normAutofit lnSpcReduction="10000"/>
          </a:bodyPr>
          <a:lstStyle/>
          <a:p>
            <a:pPr marL="0" indent="0">
              <a:buNone/>
            </a:pPr>
            <a:r>
              <a:rPr lang="en-US" sz="2800" b="1" dirty="0">
                <a:solidFill>
                  <a:schemeClr val="tx1"/>
                </a:solidFill>
                <a:latin typeface="Times New Roman" panose="02020603050405020304" pitchFamily="18" charset="0"/>
                <a:cs typeface="Times New Roman" panose="02020603050405020304" pitchFamily="18" charset="0"/>
              </a:rPr>
              <a:t>4) </a:t>
            </a:r>
            <a:r>
              <a:rPr lang="en-US" sz="28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Open up Spreadsheet and “Enter Date of Birth:”</a:t>
            </a:r>
          </a:p>
          <a:p>
            <a:endParaRPr lang="en-US" dirty="0"/>
          </a:p>
        </p:txBody>
      </p:sp>
      <p:pic>
        <p:nvPicPr>
          <p:cNvPr id="2" name="Picture 1">
            <a:extLst>
              <a:ext uri="{FF2B5EF4-FFF2-40B4-BE49-F238E27FC236}">
                <a16:creationId xmlns:a16="http://schemas.microsoft.com/office/drawing/2014/main" id="{88D81019-90D9-BF06-EF2A-831F609C5EF6}"/>
              </a:ext>
            </a:extLst>
          </p:cNvPr>
          <p:cNvPicPr>
            <a:picLocks noChangeAspect="1"/>
          </p:cNvPicPr>
          <p:nvPr/>
        </p:nvPicPr>
        <p:blipFill>
          <a:blip r:embed="rId2"/>
          <a:stretch>
            <a:fillRect/>
          </a:stretch>
        </p:blipFill>
        <p:spPr>
          <a:xfrm>
            <a:off x="830486" y="1968651"/>
            <a:ext cx="9966158" cy="4328796"/>
          </a:xfrm>
          <a:prstGeom prst="rect">
            <a:avLst/>
          </a:prstGeom>
        </p:spPr>
      </p:pic>
    </p:spTree>
    <p:extLst>
      <p:ext uri="{BB962C8B-B14F-4D97-AF65-F5344CB8AC3E}">
        <p14:creationId xmlns:p14="http://schemas.microsoft.com/office/powerpoint/2010/main" val="2584522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6</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16"/>
          </p:nvPr>
        </p:nvSpPr>
        <p:spPr>
          <a:xfrm>
            <a:off x="1537547" y="336396"/>
            <a:ext cx="7880303" cy="857624"/>
          </a:xfrm>
        </p:spPr>
        <p:txBody>
          <a:bodyPr/>
          <a:lstStyle/>
          <a:p>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 Each Blue square represents 1 single week in your life that has already passed:</a:t>
            </a:r>
          </a:p>
          <a:p>
            <a:endParaRPr lang="en-US" dirty="0"/>
          </a:p>
        </p:txBody>
      </p:sp>
      <p:pic>
        <p:nvPicPr>
          <p:cNvPr id="2" name="Picture 1">
            <a:extLst>
              <a:ext uri="{FF2B5EF4-FFF2-40B4-BE49-F238E27FC236}">
                <a16:creationId xmlns:a16="http://schemas.microsoft.com/office/drawing/2014/main" id="{C84646D4-AEE6-EC82-B46B-E8EB47995ECF}"/>
              </a:ext>
            </a:extLst>
          </p:cNvPr>
          <p:cNvPicPr>
            <a:picLocks noChangeAspect="1"/>
          </p:cNvPicPr>
          <p:nvPr/>
        </p:nvPicPr>
        <p:blipFill>
          <a:blip r:embed="rId2"/>
          <a:stretch>
            <a:fillRect/>
          </a:stretch>
        </p:blipFill>
        <p:spPr>
          <a:xfrm>
            <a:off x="959784" y="2127183"/>
            <a:ext cx="10039350" cy="3965609"/>
          </a:xfrm>
          <a:prstGeom prst="rect">
            <a:avLst/>
          </a:prstGeom>
        </p:spPr>
      </p:pic>
    </p:spTree>
    <p:extLst>
      <p:ext uri="{BB962C8B-B14F-4D97-AF65-F5344CB8AC3E}">
        <p14:creationId xmlns:p14="http://schemas.microsoft.com/office/powerpoint/2010/main" val="2050488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7</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16"/>
          </p:nvPr>
        </p:nvSpPr>
        <p:spPr>
          <a:xfrm>
            <a:off x="2375524" y="269047"/>
            <a:ext cx="7880303" cy="1013013"/>
          </a:xfrm>
        </p:spPr>
        <p:txBody>
          <a:bodyPr/>
          <a:lstStyle/>
          <a:p>
            <a:r>
              <a:rPr lang="en-US" sz="2800" dirty="0">
                <a:solidFill>
                  <a:schemeClr val="tx1"/>
                </a:solidFill>
                <a:latin typeface="Times New Roman" panose="02020603050405020304" pitchFamily="18" charset="0"/>
                <a:cs typeface="Times New Roman" panose="02020603050405020304" pitchFamily="18" charset="0"/>
              </a:rPr>
              <a:t>6) </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far right you can enter where you have worked/schools, Places you have visited or lived at and Goals to reach (past, present and future – future schools, Places to go and Goals to reach.</a:t>
            </a:r>
          </a:p>
          <a:p>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Example below:</a:t>
            </a:r>
          </a:p>
          <a:p>
            <a:endParaRPr lang="en-US" dirty="0"/>
          </a:p>
        </p:txBody>
      </p:sp>
      <p:pic>
        <p:nvPicPr>
          <p:cNvPr id="2" name="Picture 1" descr="Timeline&#10;&#10;Description automatically generated">
            <a:extLst>
              <a:ext uri="{FF2B5EF4-FFF2-40B4-BE49-F238E27FC236}">
                <a16:creationId xmlns:a16="http://schemas.microsoft.com/office/drawing/2014/main" id="{AEE00696-5805-8186-DB64-C52763947707}"/>
              </a:ext>
            </a:extLst>
          </p:cNvPr>
          <p:cNvPicPr>
            <a:picLocks noChangeAspect="1"/>
          </p:cNvPicPr>
          <p:nvPr/>
        </p:nvPicPr>
        <p:blipFill>
          <a:blip r:embed="rId2"/>
          <a:stretch>
            <a:fillRect/>
          </a:stretch>
        </p:blipFill>
        <p:spPr>
          <a:xfrm>
            <a:off x="769879" y="2509834"/>
            <a:ext cx="9713549" cy="3967166"/>
          </a:xfrm>
          <a:prstGeom prst="rect">
            <a:avLst/>
          </a:prstGeom>
        </p:spPr>
      </p:pic>
    </p:spTree>
    <p:extLst>
      <p:ext uri="{BB962C8B-B14F-4D97-AF65-F5344CB8AC3E}">
        <p14:creationId xmlns:p14="http://schemas.microsoft.com/office/powerpoint/2010/main" val="553301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8</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16"/>
          </p:nvPr>
        </p:nvSpPr>
        <p:spPr>
          <a:xfrm>
            <a:off x="2427478" y="406400"/>
            <a:ext cx="7880303" cy="1467223"/>
          </a:xfrm>
        </p:spPr>
        <p:txBody>
          <a:bodyPr/>
          <a:lstStyle/>
          <a:p>
            <a:pPr marR="0" lvl="0">
              <a:lnSpc>
                <a:spcPct val="107000"/>
              </a:lnSpc>
              <a:spcBef>
                <a:spcPts val="0"/>
              </a:spcBef>
              <a:spcAft>
                <a:spcPts val="800"/>
              </a:spcAft>
            </a:pPr>
            <a:r>
              <a:rPr lang="en-US" sz="2800" dirty="0">
                <a:solidFill>
                  <a:schemeClr val="tx1"/>
                </a:solidFill>
                <a:latin typeface="Times New Roman" panose="02020603050405020304" pitchFamily="18" charset="0"/>
                <a:cs typeface="Times New Roman" panose="02020603050405020304" pitchFamily="18" charset="0"/>
              </a:rPr>
              <a:t>7) </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Status report.</a:t>
            </a:r>
          </a:p>
          <a:p>
            <a:pPr marL="0" marR="0">
              <a:lnSpc>
                <a:spcPct val="107000"/>
              </a:lnSpc>
              <a:spcBef>
                <a:spcPts val="0"/>
              </a:spcBef>
              <a:spcAft>
                <a:spcPts val="800"/>
              </a:spcAft>
            </a:pPr>
            <a:r>
              <a:rPr lang="en-US"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It will show your Age and Total years left (up to age 85) and weeks and percentages that have already gone by and how much time you have left. Do you daily habits to help along the way to keep active physically and mentally.</a:t>
            </a:r>
          </a:p>
          <a:p>
            <a:endParaRPr lang="en-US" dirty="0"/>
          </a:p>
        </p:txBody>
      </p:sp>
      <p:pic>
        <p:nvPicPr>
          <p:cNvPr id="7" name="Picture 6">
            <a:extLst>
              <a:ext uri="{FF2B5EF4-FFF2-40B4-BE49-F238E27FC236}">
                <a16:creationId xmlns:a16="http://schemas.microsoft.com/office/drawing/2014/main" id="{ACFB378F-2662-DA47-6175-3E41B726EB74}"/>
              </a:ext>
            </a:extLst>
          </p:cNvPr>
          <p:cNvPicPr>
            <a:picLocks noChangeAspect="1"/>
          </p:cNvPicPr>
          <p:nvPr/>
        </p:nvPicPr>
        <p:blipFill>
          <a:blip r:embed="rId2"/>
          <a:stretch>
            <a:fillRect/>
          </a:stretch>
        </p:blipFill>
        <p:spPr>
          <a:xfrm>
            <a:off x="197427" y="2015836"/>
            <a:ext cx="11137592" cy="4435764"/>
          </a:xfrm>
          <a:prstGeom prst="rect">
            <a:avLst/>
          </a:prstGeom>
        </p:spPr>
      </p:pic>
    </p:spTree>
    <p:extLst>
      <p:ext uri="{BB962C8B-B14F-4D97-AF65-F5344CB8AC3E}">
        <p14:creationId xmlns:p14="http://schemas.microsoft.com/office/powerpoint/2010/main" val="3262322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DFB08-8A98-4B84-945E-34868D1EC0C6}"/>
              </a:ext>
            </a:extLst>
          </p:cNvPr>
          <p:cNvSpPr>
            <a:spLocks noGrp="1"/>
          </p:cNvSpPr>
          <p:nvPr>
            <p:ph type="sldNum" sz="quarter" idx="12"/>
          </p:nvPr>
        </p:nvSpPr>
        <p:spPr/>
        <p:txBody>
          <a:bodyPr/>
          <a:lstStyle/>
          <a:p>
            <a:fld id="{D495E168-DA5E-4888-8D8A-92B118324C14}" type="slidenum">
              <a:rPr lang="ru-RU" smtClean="0"/>
              <a:t>9</a:t>
            </a:fld>
            <a:endParaRPr lang="ru-RU" dirty="0"/>
          </a:p>
        </p:txBody>
      </p:sp>
      <p:sp>
        <p:nvSpPr>
          <p:cNvPr id="18" name="Text Placeholder 23">
            <a:extLst>
              <a:ext uri="{FF2B5EF4-FFF2-40B4-BE49-F238E27FC236}">
                <a16:creationId xmlns:a16="http://schemas.microsoft.com/office/drawing/2014/main" id="{02C96924-14F9-221D-122B-6C41B8194EC6}"/>
              </a:ext>
            </a:extLst>
          </p:cNvPr>
          <p:cNvSpPr>
            <a:spLocks noGrp="1"/>
          </p:cNvSpPr>
          <p:nvPr>
            <p:ph type="body" sz="quarter" idx="16"/>
          </p:nvPr>
        </p:nvSpPr>
        <p:spPr>
          <a:xfrm>
            <a:off x="2343847" y="378826"/>
            <a:ext cx="7830947" cy="2592108"/>
          </a:xfrm>
        </p:spPr>
        <p:txBody>
          <a:bodyPr/>
          <a:lstStyle/>
          <a:p>
            <a:r>
              <a:rPr lang="en-US" sz="2800" dirty="0">
                <a:solidFill>
                  <a:schemeClr val="tx1"/>
                </a:solidFill>
              </a:rPr>
              <a:t>The Other “Morning Elf Tracker” slides show additional information on how to use the “Daily Elf Tracker” and for your convenience it also has simple little maintenance to keep your tracker up to date by yourself</a:t>
            </a:r>
            <a:r>
              <a:rPr lang="en-US" dirty="0">
                <a:solidFill>
                  <a:schemeClr val="tx1"/>
                </a:solidFill>
              </a:rPr>
              <a:t>. </a:t>
            </a:r>
          </a:p>
        </p:txBody>
      </p:sp>
      <p:sp>
        <p:nvSpPr>
          <p:cNvPr id="7" name="Arrow: Down 6">
            <a:extLst>
              <a:ext uri="{FF2B5EF4-FFF2-40B4-BE49-F238E27FC236}">
                <a16:creationId xmlns:a16="http://schemas.microsoft.com/office/drawing/2014/main" id="{CACB7AA2-CBFE-B55B-CD4C-DCAD0C229888}"/>
              </a:ext>
            </a:extLst>
          </p:cNvPr>
          <p:cNvSpPr/>
          <p:nvPr/>
        </p:nvSpPr>
        <p:spPr>
          <a:xfrm>
            <a:off x="-98338" y="3062541"/>
            <a:ext cx="4884370" cy="2890024"/>
          </a:xfrm>
          <a:prstGeom prst="downArrow">
            <a:avLst/>
          </a:prstGeom>
          <a:solidFill>
            <a:schemeClr val="accent4">
              <a:lumMod val="75000"/>
            </a:schemeClr>
          </a:solidFill>
          <a:ln w="12700" cap="flat">
            <a:noFill/>
            <a:prstDash val="solid"/>
            <a:miter/>
          </a:ln>
        </p:spPr>
        <p:txBody>
          <a:bodyPr rtlCol="0" anchor="ctr"/>
          <a:lstStyle/>
          <a:p>
            <a:pPr algn="ctr"/>
            <a:r>
              <a:rPr lang="en-US" sz="1600" dirty="0">
                <a:solidFill>
                  <a:schemeClr val="bg1"/>
                </a:solidFill>
              </a:rPr>
              <a:t>Using the Daily Tracker slides</a:t>
            </a:r>
          </a:p>
        </p:txBody>
      </p:sp>
    </p:spTree>
    <p:extLst>
      <p:ext uri="{BB962C8B-B14F-4D97-AF65-F5344CB8AC3E}">
        <p14:creationId xmlns:p14="http://schemas.microsoft.com/office/powerpoint/2010/main" val="3977721913"/>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024DF7-0783-4549-86B7-A48B29FBA9C2}">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750F309C-DE10-4641-9043-BB7E781AC404}">
  <ds:schemaRefs>
    <ds:schemaRef ds:uri="http://schemas.microsoft.com/sharepoint/v3/contenttype/forms"/>
  </ds:schemaRefs>
</ds:datastoreItem>
</file>

<file path=customXml/itemProps3.xml><?xml version="1.0" encoding="utf-8"?>
<ds:datastoreItem xmlns:ds="http://schemas.openxmlformats.org/officeDocument/2006/customXml" ds:itemID="{A6393BED-762D-4FA3-96CF-866F426A0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TM03457444[[fn=Basis]]</Template>
  <TotalTime>874</TotalTime>
  <Words>1212</Words>
  <Application>Microsoft Office PowerPoint</Application>
  <PresentationFormat>Widescreen</PresentationFormat>
  <Paragraphs>96</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Corbel</vt:lpstr>
      <vt:lpstr>Roboto</vt:lpstr>
      <vt:lpstr>Times New Roman</vt:lpstr>
      <vt:lpstr>Basis</vt:lpstr>
      <vt:lpstr>Elf Morning Tracker Instructions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 to Morning Habits: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Life Span</vt:lpstr>
      <vt:lpstr>Extras: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Matson  Period Close Analysis</dc:title>
  <dc:creator>mike kinnavy</dc:creator>
  <cp:lastModifiedBy>mike kinnavy</cp:lastModifiedBy>
  <cp:revision>45</cp:revision>
  <dcterms:created xsi:type="dcterms:W3CDTF">2022-11-09T19:26:05Z</dcterms:created>
  <dcterms:modified xsi:type="dcterms:W3CDTF">2023-04-27T01:44:56Z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